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sldIdLst>
    <p:sldId id="256" r:id="rId5"/>
    <p:sldId id="257" r:id="rId6"/>
    <p:sldId id="258" r:id="rId7"/>
    <p:sldId id="269" r:id="rId8"/>
    <p:sldId id="259" r:id="rId9"/>
    <p:sldId id="260" r:id="rId10"/>
    <p:sldId id="261" r:id="rId11"/>
    <p:sldId id="262" r:id="rId12"/>
    <p:sldId id="263" r:id="rId13"/>
    <p:sldId id="268" r:id="rId14"/>
    <p:sldId id="267" r:id="rId15"/>
    <p:sldId id="264" r:id="rId16"/>
    <p:sldId id="266"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7" r:id="rId33"/>
    <p:sldId id="284" r:id="rId34"/>
    <p:sldId id="285" r:id="rId35"/>
    <p:sldId id="286" r:id="rId36"/>
    <p:sldId id="288" r:id="rId37"/>
    <p:sldId id="305" r:id="rId38"/>
    <p:sldId id="30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909BDF-BD8D-4A37-AE9C-E87B7F3CB71E}" v="14" dt="2020-02-20T20:00:11.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rini Shah" userId="0ac277399eba3d6a" providerId="LiveId" clId="{14909BDF-BD8D-4A37-AE9C-E87B7F3CB71E}"/>
    <pc:docChg chg="custSel delSld modSld">
      <pc:chgData name="Dharini Shah" userId="0ac277399eba3d6a" providerId="LiveId" clId="{14909BDF-BD8D-4A37-AE9C-E87B7F3CB71E}" dt="2020-02-20T20:00:21.762" v="33" actId="1076"/>
      <pc:docMkLst>
        <pc:docMk/>
      </pc:docMkLst>
      <pc:sldChg chg="modSp">
        <pc:chgData name="Dharini Shah" userId="0ac277399eba3d6a" providerId="LiveId" clId="{14909BDF-BD8D-4A37-AE9C-E87B7F3CB71E}" dt="2020-02-20T19:26:04.872" v="10" actId="27636"/>
        <pc:sldMkLst>
          <pc:docMk/>
          <pc:sldMk cId="1120929333" sldId="258"/>
        </pc:sldMkLst>
        <pc:spChg chg="mod">
          <ac:chgData name="Dharini Shah" userId="0ac277399eba3d6a" providerId="LiveId" clId="{14909BDF-BD8D-4A37-AE9C-E87B7F3CB71E}" dt="2020-02-20T19:26:04.872" v="10" actId="27636"/>
          <ac:spMkLst>
            <pc:docMk/>
            <pc:sldMk cId="1120929333" sldId="258"/>
            <ac:spMk id="2" creationId="{97AD50FC-E4A7-48CA-92AE-2D50E2684CF7}"/>
          </ac:spMkLst>
        </pc:spChg>
        <pc:graphicFrameChg chg="mod">
          <ac:chgData name="Dharini Shah" userId="0ac277399eba3d6a" providerId="LiveId" clId="{14909BDF-BD8D-4A37-AE9C-E87B7F3CB71E}" dt="2020-02-20T19:24:17.969" v="8" actId="20577"/>
          <ac:graphicFrameMkLst>
            <pc:docMk/>
            <pc:sldMk cId="1120929333" sldId="258"/>
            <ac:graphicFrameMk id="7" creationId="{B31B9E03-4638-4BFD-AF5E-0408C7BF2BCB}"/>
          </ac:graphicFrameMkLst>
        </pc:graphicFrameChg>
      </pc:sldChg>
      <pc:sldChg chg="modSp">
        <pc:chgData name="Dharini Shah" userId="0ac277399eba3d6a" providerId="LiveId" clId="{14909BDF-BD8D-4A37-AE9C-E87B7F3CB71E}" dt="2020-02-20T19:44:28.968" v="19" actId="33524"/>
        <pc:sldMkLst>
          <pc:docMk/>
          <pc:sldMk cId="3751635499" sldId="272"/>
        </pc:sldMkLst>
        <pc:spChg chg="mod">
          <ac:chgData name="Dharini Shah" userId="0ac277399eba3d6a" providerId="LiveId" clId="{14909BDF-BD8D-4A37-AE9C-E87B7F3CB71E}" dt="2020-02-20T19:44:28.968" v="19" actId="33524"/>
          <ac:spMkLst>
            <pc:docMk/>
            <pc:sldMk cId="3751635499" sldId="272"/>
            <ac:spMk id="3" creationId="{4F058100-8043-40A5-B7EB-437FC57A75BF}"/>
          </ac:spMkLst>
        </pc:spChg>
      </pc:sldChg>
      <pc:sldChg chg="addSp modSp">
        <pc:chgData name="Dharini Shah" userId="0ac277399eba3d6a" providerId="LiveId" clId="{14909BDF-BD8D-4A37-AE9C-E87B7F3CB71E}" dt="2020-02-20T19:49:36.430" v="24" actId="20577"/>
        <pc:sldMkLst>
          <pc:docMk/>
          <pc:sldMk cId="1387910223" sldId="280"/>
        </pc:sldMkLst>
        <pc:spChg chg="add mod">
          <ac:chgData name="Dharini Shah" userId="0ac277399eba3d6a" providerId="LiveId" clId="{14909BDF-BD8D-4A37-AE9C-E87B7F3CB71E}" dt="2020-02-20T19:49:36.430" v="24" actId="20577"/>
          <ac:spMkLst>
            <pc:docMk/>
            <pc:sldMk cId="1387910223" sldId="280"/>
            <ac:spMk id="4" creationId="{5DD15ED7-9638-4ADD-8B98-1401E502AC50}"/>
          </ac:spMkLst>
        </pc:spChg>
      </pc:sldChg>
      <pc:sldChg chg="addSp modSp">
        <pc:chgData name="Dharini Shah" userId="0ac277399eba3d6a" providerId="LiveId" clId="{14909BDF-BD8D-4A37-AE9C-E87B7F3CB71E}" dt="2020-02-20T19:59:58.639" v="30" actId="1076"/>
        <pc:sldMkLst>
          <pc:docMk/>
          <pc:sldMk cId="2498550168" sldId="281"/>
        </pc:sldMkLst>
        <pc:spChg chg="add mod">
          <ac:chgData name="Dharini Shah" userId="0ac277399eba3d6a" providerId="LiveId" clId="{14909BDF-BD8D-4A37-AE9C-E87B7F3CB71E}" dt="2020-02-20T19:59:58.639" v="30" actId="1076"/>
          <ac:spMkLst>
            <pc:docMk/>
            <pc:sldMk cId="2498550168" sldId="281"/>
            <ac:spMk id="10" creationId="{F70D1F07-3D89-465A-8FFB-7EC76A904643}"/>
          </ac:spMkLst>
        </pc:spChg>
      </pc:sldChg>
      <pc:sldChg chg="addSp modSp">
        <pc:chgData name="Dharini Shah" userId="0ac277399eba3d6a" providerId="LiveId" clId="{14909BDF-BD8D-4A37-AE9C-E87B7F3CB71E}" dt="2020-02-20T19:50:03.271" v="26" actId="1036"/>
        <pc:sldMkLst>
          <pc:docMk/>
          <pc:sldMk cId="3402883337" sldId="286"/>
        </pc:sldMkLst>
        <pc:spChg chg="add mod">
          <ac:chgData name="Dharini Shah" userId="0ac277399eba3d6a" providerId="LiveId" clId="{14909BDF-BD8D-4A37-AE9C-E87B7F3CB71E}" dt="2020-02-20T19:50:03.271" v="26" actId="1036"/>
          <ac:spMkLst>
            <pc:docMk/>
            <pc:sldMk cId="3402883337" sldId="286"/>
            <ac:spMk id="10" creationId="{23C7CEEB-DB3B-4E85-8055-AF7E2ED42EA3}"/>
          </ac:spMkLst>
        </pc:spChg>
      </pc:sldChg>
      <pc:sldChg chg="addSp modSp">
        <pc:chgData name="Dharini Shah" userId="0ac277399eba3d6a" providerId="LiveId" clId="{14909BDF-BD8D-4A37-AE9C-E87B7F3CB71E}" dt="2020-02-20T20:00:21.762" v="33" actId="1076"/>
        <pc:sldMkLst>
          <pc:docMk/>
          <pc:sldMk cId="1295732577" sldId="288"/>
        </pc:sldMkLst>
        <pc:spChg chg="add mod">
          <ac:chgData name="Dharini Shah" userId="0ac277399eba3d6a" providerId="LiveId" clId="{14909BDF-BD8D-4A37-AE9C-E87B7F3CB71E}" dt="2020-02-20T20:00:21.762" v="33" actId="1076"/>
          <ac:spMkLst>
            <pc:docMk/>
            <pc:sldMk cId="1295732577" sldId="288"/>
            <ac:spMk id="10" creationId="{C8747232-9907-4075-BFF9-4FACB8DC8AFB}"/>
          </ac:spMkLst>
        </pc:spChg>
      </pc:sldChg>
      <pc:sldChg chg="del">
        <pc:chgData name="Dharini Shah" userId="0ac277399eba3d6a" providerId="LiveId" clId="{14909BDF-BD8D-4A37-AE9C-E87B7F3CB71E}" dt="2020-02-20T19:50:22.802" v="28" actId="47"/>
        <pc:sldMkLst>
          <pc:docMk/>
          <pc:sldMk cId="2788722117" sldId="289"/>
        </pc:sldMkLst>
      </pc:sldChg>
      <pc:sldChg chg="del">
        <pc:chgData name="Dharini Shah" userId="0ac277399eba3d6a" providerId="LiveId" clId="{14909BDF-BD8D-4A37-AE9C-E87B7F3CB71E}" dt="2020-02-20T19:50:18.663" v="27" actId="47"/>
        <pc:sldMkLst>
          <pc:docMk/>
          <pc:sldMk cId="2677386500" sldId="294"/>
        </pc:sldMkLst>
      </pc:sldChg>
    </pc:docChg>
  </pc:docChgLst>
  <pc:docChgLst>
    <pc:chgData name="Dharini Shah" userId="0ac277399eba3d6a" providerId="LiveId" clId="{C12174A3-5757-46D9-8342-A0D301D38E7A}"/>
    <pc:docChg chg="custSel delSld modSld">
      <pc:chgData name="Dharini Shah" userId="0ac277399eba3d6a" providerId="LiveId" clId="{C12174A3-5757-46D9-8342-A0D301D38E7A}" dt="2020-02-13T03:55:22.202" v="28" actId="47"/>
      <pc:docMkLst>
        <pc:docMk/>
      </pc:docMkLst>
      <pc:sldChg chg="modSp">
        <pc:chgData name="Dharini Shah" userId="0ac277399eba3d6a" providerId="LiveId" clId="{C12174A3-5757-46D9-8342-A0D301D38E7A}" dt="2020-02-13T03:44:07.562" v="3" actId="113"/>
        <pc:sldMkLst>
          <pc:docMk/>
          <pc:sldMk cId="3324224459" sldId="271"/>
        </pc:sldMkLst>
        <pc:spChg chg="mod">
          <ac:chgData name="Dharini Shah" userId="0ac277399eba3d6a" providerId="LiveId" clId="{C12174A3-5757-46D9-8342-A0D301D38E7A}" dt="2020-02-13T03:44:07.562" v="3" actId="113"/>
          <ac:spMkLst>
            <pc:docMk/>
            <pc:sldMk cId="3324224459" sldId="271"/>
            <ac:spMk id="3" creationId="{4F058100-8043-40A5-B7EB-437FC57A75BF}"/>
          </ac:spMkLst>
        </pc:spChg>
      </pc:sldChg>
      <pc:sldChg chg="modSp">
        <pc:chgData name="Dharini Shah" userId="0ac277399eba3d6a" providerId="LiveId" clId="{C12174A3-5757-46D9-8342-A0D301D38E7A}" dt="2020-02-13T03:45:13.772" v="6" actId="207"/>
        <pc:sldMkLst>
          <pc:docMk/>
          <pc:sldMk cId="3195070820" sldId="273"/>
        </pc:sldMkLst>
        <pc:spChg chg="mod">
          <ac:chgData name="Dharini Shah" userId="0ac277399eba3d6a" providerId="LiveId" clId="{C12174A3-5757-46D9-8342-A0D301D38E7A}" dt="2020-02-13T03:45:13.772" v="6" actId="207"/>
          <ac:spMkLst>
            <pc:docMk/>
            <pc:sldMk cId="3195070820" sldId="273"/>
            <ac:spMk id="3" creationId="{4F058100-8043-40A5-B7EB-437FC57A75BF}"/>
          </ac:spMkLst>
        </pc:spChg>
      </pc:sldChg>
      <pc:sldChg chg="modSp">
        <pc:chgData name="Dharini Shah" userId="0ac277399eba3d6a" providerId="LiveId" clId="{C12174A3-5757-46D9-8342-A0D301D38E7A}" dt="2020-02-13T03:45:38.980" v="9" actId="207"/>
        <pc:sldMkLst>
          <pc:docMk/>
          <pc:sldMk cId="947620066" sldId="274"/>
        </pc:sldMkLst>
        <pc:spChg chg="mod">
          <ac:chgData name="Dharini Shah" userId="0ac277399eba3d6a" providerId="LiveId" clId="{C12174A3-5757-46D9-8342-A0D301D38E7A}" dt="2020-02-13T03:45:38.980" v="9" actId="207"/>
          <ac:spMkLst>
            <pc:docMk/>
            <pc:sldMk cId="947620066" sldId="274"/>
            <ac:spMk id="3" creationId="{4F058100-8043-40A5-B7EB-437FC57A75BF}"/>
          </ac:spMkLst>
        </pc:spChg>
      </pc:sldChg>
      <pc:sldChg chg="del">
        <pc:chgData name="Dharini Shah" userId="0ac277399eba3d6a" providerId="LiveId" clId="{C12174A3-5757-46D9-8342-A0D301D38E7A}" dt="2020-02-13T03:55:08.033" v="24" actId="47"/>
        <pc:sldMkLst>
          <pc:docMk/>
          <pc:sldMk cId="2537285848" sldId="290"/>
        </pc:sldMkLst>
      </pc:sldChg>
      <pc:sldChg chg="del">
        <pc:chgData name="Dharini Shah" userId="0ac277399eba3d6a" providerId="LiveId" clId="{C12174A3-5757-46D9-8342-A0D301D38E7A}" dt="2020-02-13T03:55:08.033" v="24" actId="47"/>
        <pc:sldMkLst>
          <pc:docMk/>
          <pc:sldMk cId="1159428520" sldId="291"/>
        </pc:sldMkLst>
      </pc:sldChg>
      <pc:sldChg chg="del">
        <pc:chgData name="Dharini Shah" userId="0ac277399eba3d6a" providerId="LiveId" clId="{C12174A3-5757-46D9-8342-A0D301D38E7A}" dt="2020-02-13T03:55:22.202" v="28" actId="47"/>
        <pc:sldMkLst>
          <pc:docMk/>
          <pc:sldMk cId="3564106223" sldId="292"/>
        </pc:sldMkLst>
      </pc:sldChg>
      <pc:sldChg chg="del">
        <pc:chgData name="Dharini Shah" userId="0ac277399eba3d6a" providerId="LiveId" clId="{C12174A3-5757-46D9-8342-A0D301D38E7A}" dt="2020-02-13T03:55:19.948" v="27" actId="47"/>
        <pc:sldMkLst>
          <pc:docMk/>
          <pc:sldMk cId="1704881048" sldId="293"/>
        </pc:sldMkLst>
      </pc:sldChg>
      <pc:sldChg chg="del">
        <pc:chgData name="Dharini Shah" userId="0ac277399eba3d6a" providerId="LiveId" clId="{C12174A3-5757-46D9-8342-A0D301D38E7A}" dt="2020-02-13T03:55:16.350" v="25" actId="47"/>
        <pc:sldMkLst>
          <pc:docMk/>
          <pc:sldMk cId="3736237621" sldId="295"/>
        </pc:sldMkLst>
      </pc:sldChg>
      <pc:sldChg chg="del">
        <pc:chgData name="Dharini Shah" userId="0ac277399eba3d6a" providerId="LiveId" clId="{C12174A3-5757-46D9-8342-A0D301D38E7A}" dt="2020-02-13T03:55:18.241" v="26" actId="47"/>
        <pc:sldMkLst>
          <pc:docMk/>
          <pc:sldMk cId="185375867" sldId="296"/>
        </pc:sldMkLst>
      </pc:sldChg>
      <pc:sldChg chg="del">
        <pc:chgData name="Dharini Shah" userId="0ac277399eba3d6a" providerId="LiveId" clId="{C12174A3-5757-46D9-8342-A0D301D38E7A}" dt="2020-02-13T03:54:59.708" v="23" actId="47"/>
        <pc:sldMkLst>
          <pc:docMk/>
          <pc:sldMk cId="3312182069" sldId="297"/>
        </pc:sldMkLst>
      </pc:sldChg>
      <pc:sldChg chg="del">
        <pc:chgData name="Dharini Shah" userId="0ac277399eba3d6a" providerId="LiveId" clId="{C12174A3-5757-46D9-8342-A0D301D38E7A}" dt="2020-02-13T03:54:55.444" v="22" actId="47"/>
        <pc:sldMkLst>
          <pc:docMk/>
          <pc:sldMk cId="1074933362" sldId="298"/>
        </pc:sldMkLst>
      </pc:sldChg>
      <pc:sldChg chg="del">
        <pc:chgData name="Dharini Shah" userId="0ac277399eba3d6a" providerId="LiveId" clId="{C12174A3-5757-46D9-8342-A0D301D38E7A}" dt="2020-02-13T03:54:55.444" v="22" actId="47"/>
        <pc:sldMkLst>
          <pc:docMk/>
          <pc:sldMk cId="1788424230" sldId="299"/>
        </pc:sldMkLst>
      </pc:sldChg>
      <pc:sldChg chg="del">
        <pc:chgData name="Dharini Shah" userId="0ac277399eba3d6a" providerId="LiveId" clId="{C12174A3-5757-46D9-8342-A0D301D38E7A}" dt="2020-02-13T03:54:52.226" v="21" actId="47"/>
        <pc:sldMkLst>
          <pc:docMk/>
          <pc:sldMk cId="832278422" sldId="300"/>
        </pc:sldMkLst>
      </pc:sldChg>
      <pc:sldChg chg="del">
        <pc:chgData name="Dharini Shah" userId="0ac277399eba3d6a" providerId="LiveId" clId="{C12174A3-5757-46D9-8342-A0D301D38E7A}" dt="2020-02-13T03:54:52.226" v="21" actId="47"/>
        <pc:sldMkLst>
          <pc:docMk/>
          <pc:sldMk cId="657660508" sldId="301"/>
        </pc:sldMkLst>
      </pc:sldChg>
      <pc:sldChg chg="del">
        <pc:chgData name="Dharini Shah" userId="0ac277399eba3d6a" providerId="LiveId" clId="{C12174A3-5757-46D9-8342-A0D301D38E7A}" dt="2020-02-13T03:54:52.226" v="21" actId="47"/>
        <pc:sldMkLst>
          <pc:docMk/>
          <pc:sldMk cId="715423635" sldId="302"/>
        </pc:sldMkLst>
      </pc:sldChg>
      <pc:sldChg chg="del">
        <pc:chgData name="Dharini Shah" userId="0ac277399eba3d6a" providerId="LiveId" clId="{C12174A3-5757-46D9-8342-A0D301D38E7A}" dt="2020-02-13T03:54:52.226" v="21" actId="47"/>
        <pc:sldMkLst>
          <pc:docMk/>
          <pc:sldMk cId="2420161318" sldId="303"/>
        </pc:sldMkLst>
      </pc:sldChg>
      <pc:sldChg chg="del">
        <pc:chgData name="Dharini Shah" userId="0ac277399eba3d6a" providerId="LiveId" clId="{C12174A3-5757-46D9-8342-A0D301D38E7A}" dt="2020-02-13T03:54:46.074" v="20" actId="47"/>
        <pc:sldMkLst>
          <pc:docMk/>
          <pc:sldMk cId="4084926068" sldId="304"/>
        </pc:sldMkLst>
      </pc:sldChg>
      <pc:sldChg chg="modSp">
        <pc:chgData name="Dharini Shah" userId="0ac277399eba3d6a" providerId="LiveId" clId="{C12174A3-5757-46D9-8342-A0D301D38E7A}" dt="2020-02-13T03:54:33.820" v="19" actId="207"/>
        <pc:sldMkLst>
          <pc:docMk/>
          <pc:sldMk cId="4248841639" sldId="305"/>
        </pc:sldMkLst>
        <pc:spChg chg="mod">
          <ac:chgData name="Dharini Shah" userId="0ac277399eba3d6a" providerId="LiveId" clId="{C12174A3-5757-46D9-8342-A0D301D38E7A}" dt="2020-02-13T03:54:33.820" v="19" actId="207"/>
          <ac:spMkLst>
            <pc:docMk/>
            <pc:sldMk cId="4248841639" sldId="305"/>
            <ac:spMk id="10" creationId="{009A1005-672B-4C40-AEC8-A4D775E5293B}"/>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FB8D6-C1AC-40BD-A3FE-38CB5ED5D76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C0E7F2D-50AD-4623-9168-F557C44BEDC0}">
      <dgm:prSet/>
      <dgm:spPr/>
      <dgm:t>
        <a:bodyPr/>
        <a:lstStyle/>
        <a:p>
          <a:r>
            <a:rPr lang="en-US"/>
            <a:t>A product line can have 0,1 or many products; Each product must belong to exactly one product_line</a:t>
          </a:r>
        </a:p>
      </dgm:t>
    </dgm:pt>
    <dgm:pt modelId="{B5C6C309-8860-40F3-99DD-0BDBD1149BF8}" type="parTrans" cxnId="{412F3DF1-F19C-40BB-BC4F-A495AFA809B6}">
      <dgm:prSet/>
      <dgm:spPr/>
      <dgm:t>
        <a:bodyPr/>
        <a:lstStyle/>
        <a:p>
          <a:endParaRPr lang="en-US"/>
        </a:p>
      </dgm:t>
    </dgm:pt>
    <dgm:pt modelId="{B76C4CE1-BFF9-44DD-B44D-1A056A5531B6}" type="sibTrans" cxnId="{412F3DF1-F19C-40BB-BC4F-A495AFA809B6}">
      <dgm:prSet/>
      <dgm:spPr/>
      <dgm:t>
        <a:bodyPr/>
        <a:lstStyle/>
        <a:p>
          <a:endParaRPr lang="en-US"/>
        </a:p>
      </dgm:t>
    </dgm:pt>
    <dgm:pt modelId="{1D13A898-A201-4174-8526-D03BC29FCA98}">
      <dgm:prSet/>
      <dgm:spPr/>
      <dgm:t>
        <a:bodyPr/>
        <a:lstStyle/>
        <a:p>
          <a:r>
            <a:rPr lang="en-US" dirty="0"/>
            <a:t>An office can have 0,1 or many employees; Each employee must belong to exactly one office</a:t>
          </a:r>
        </a:p>
      </dgm:t>
    </dgm:pt>
    <dgm:pt modelId="{03B232BE-54DA-455A-8FF0-9BAE403F9642}" type="parTrans" cxnId="{05B123E3-DAC7-46AE-9CF6-59ABCC6B8624}">
      <dgm:prSet/>
      <dgm:spPr/>
      <dgm:t>
        <a:bodyPr/>
        <a:lstStyle/>
        <a:p>
          <a:endParaRPr lang="en-US"/>
        </a:p>
      </dgm:t>
    </dgm:pt>
    <dgm:pt modelId="{DA09B762-CE33-48FB-A038-90B8936D794D}" type="sibTrans" cxnId="{05B123E3-DAC7-46AE-9CF6-59ABCC6B8624}">
      <dgm:prSet/>
      <dgm:spPr/>
      <dgm:t>
        <a:bodyPr/>
        <a:lstStyle/>
        <a:p>
          <a:endParaRPr lang="en-US"/>
        </a:p>
      </dgm:t>
    </dgm:pt>
    <dgm:pt modelId="{6E029731-909F-41A4-90BF-96DCAFCB5067}">
      <dgm:prSet/>
      <dgm:spPr/>
      <dgm:t>
        <a:bodyPr/>
        <a:lstStyle/>
        <a:p>
          <a:r>
            <a:rPr lang="en-US" dirty="0"/>
            <a:t>An employee may have at-most one supervisor, Each supervisor may supervise one or many employees</a:t>
          </a:r>
        </a:p>
      </dgm:t>
    </dgm:pt>
    <dgm:pt modelId="{BE6933F7-1CD5-4C3B-80ED-0AD7B83A9818}" type="parTrans" cxnId="{1CE79708-143A-473B-95CB-4F6FBD0B90DF}">
      <dgm:prSet/>
      <dgm:spPr/>
      <dgm:t>
        <a:bodyPr/>
        <a:lstStyle/>
        <a:p>
          <a:endParaRPr lang="en-US"/>
        </a:p>
      </dgm:t>
    </dgm:pt>
    <dgm:pt modelId="{CE0B0BD2-15BF-41C7-BEC0-C3DBF6DBFCB5}" type="sibTrans" cxnId="{1CE79708-143A-473B-95CB-4F6FBD0B90DF}">
      <dgm:prSet/>
      <dgm:spPr/>
      <dgm:t>
        <a:bodyPr/>
        <a:lstStyle/>
        <a:p>
          <a:endParaRPr lang="en-US"/>
        </a:p>
      </dgm:t>
    </dgm:pt>
    <dgm:pt modelId="{2986491E-899D-40D3-BECB-B3DBBF575FA2}">
      <dgm:prSet/>
      <dgm:spPr/>
      <dgm:t>
        <a:bodyPr/>
        <a:lstStyle/>
        <a:p>
          <a:r>
            <a:rPr lang="en-US"/>
            <a:t>Each order may have one/many order_details; Order_details must belong to exactly one order</a:t>
          </a:r>
        </a:p>
      </dgm:t>
    </dgm:pt>
    <dgm:pt modelId="{FB1F3968-B2F2-45E5-9C58-2BE65FD60C50}" type="parTrans" cxnId="{91798D1B-726C-46E8-B052-AF8E77042FA7}">
      <dgm:prSet/>
      <dgm:spPr/>
      <dgm:t>
        <a:bodyPr/>
        <a:lstStyle/>
        <a:p>
          <a:endParaRPr lang="en-US"/>
        </a:p>
      </dgm:t>
    </dgm:pt>
    <dgm:pt modelId="{12D12957-3BF3-4B8D-BF77-A987E9195B24}" type="sibTrans" cxnId="{91798D1B-726C-46E8-B052-AF8E77042FA7}">
      <dgm:prSet/>
      <dgm:spPr/>
      <dgm:t>
        <a:bodyPr/>
        <a:lstStyle/>
        <a:p>
          <a:endParaRPr lang="en-US"/>
        </a:p>
      </dgm:t>
    </dgm:pt>
    <dgm:pt modelId="{F5006B6B-50A3-4BFC-9823-361967EAAAE1}">
      <dgm:prSet/>
      <dgm:spPr/>
      <dgm:t>
        <a:bodyPr/>
        <a:lstStyle/>
        <a:p>
          <a:r>
            <a:rPr lang="en-US"/>
            <a:t>Each order details will have exactly one product; each product may belong to atmost one order details</a:t>
          </a:r>
        </a:p>
      </dgm:t>
    </dgm:pt>
    <dgm:pt modelId="{F49898FA-9754-4D3D-9953-CDCECE70A929}" type="parTrans" cxnId="{803DA585-9956-41EF-A547-F4EDC390ADA9}">
      <dgm:prSet/>
      <dgm:spPr/>
      <dgm:t>
        <a:bodyPr/>
        <a:lstStyle/>
        <a:p>
          <a:endParaRPr lang="en-US"/>
        </a:p>
      </dgm:t>
    </dgm:pt>
    <dgm:pt modelId="{583F1AE4-6A00-4E78-8A39-9E608C433D72}" type="sibTrans" cxnId="{803DA585-9956-41EF-A547-F4EDC390ADA9}">
      <dgm:prSet/>
      <dgm:spPr/>
      <dgm:t>
        <a:bodyPr/>
        <a:lstStyle/>
        <a:p>
          <a:endParaRPr lang="en-US"/>
        </a:p>
      </dgm:t>
    </dgm:pt>
    <dgm:pt modelId="{4B5DE2BB-A043-420C-B5DB-7285D4126761}">
      <dgm:prSet/>
      <dgm:spPr/>
      <dgm:t>
        <a:bodyPr/>
        <a:lstStyle/>
        <a:p>
          <a:r>
            <a:rPr lang="en-US"/>
            <a:t>A customer may place one/many orders; Each order must belong to a customer</a:t>
          </a:r>
        </a:p>
      </dgm:t>
    </dgm:pt>
    <dgm:pt modelId="{C3FA04E6-A5EC-4A58-9394-69790C7EC175}" type="parTrans" cxnId="{93C9087F-C36E-4F58-8A03-D6F2BF896272}">
      <dgm:prSet/>
      <dgm:spPr/>
      <dgm:t>
        <a:bodyPr/>
        <a:lstStyle/>
        <a:p>
          <a:endParaRPr lang="en-US"/>
        </a:p>
      </dgm:t>
    </dgm:pt>
    <dgm:pt modelId="{17EC10B2-8B40-4E87-BC5D-FCFB854C13E0}" type="sibTrans" cxnId="{93C9087F-C36E-4F58-8A03-D6F2BF896272}">
      <dgm:prSet/>
      <dgm:spPr/>
      <dgm:t>
        <a:bodyPr/>
        <a:lstStyle/>
        <a:p>
          <a:endParaRPr lang="en-US"/>
        </a:p>
      </dgm:t>
    </dgm:pt>
    <dgm:pt modelId="{DBD0197D-0773-4416-A1F0-9EE5D1B90A22}">
      <dgm:prSet/>
      <dgm:spPr/>
      <dgm:t>
        <a:bodyPr/>
        <a:lstStyle/>
        <a:p>
          <a:r>
            <a:rPr lang="en-US"/>
            <a:t>A customer may have one/many payments; Each payment must belong to a customer</a:t>
          </a:r>
        </a:p>
      </dgm:t>
    </dgm:pt>
    <dgm:pt modelId="{597612B7-ACA6-4CF7-806E-D223B70EA586}" type="parTrans" cxnId="{DAC3492D-24F9-423C-A764-B953BC30BB17}">
      <dgm:prSet/>
      <dgm:spPr/>
      <dgm:t>
        <a:bodyPr/>
        <a:lstStyle/>
        <a:p>
          <a:endParaRPr lang="en-US"/>
        </a:p>
      </dgm:t>
    </dgm:pt>
    <dgm:pt modelId="{937EB731-D2DE-4555-8641-BFB68E4AF5F7}" type="sibTrans" cxnId="{DAC3492D-24F9-423C-A764-B953BC30BB17}">
      <dgm:prSet/>
      <dgm:spPr/>
      <dgm:t>
        <a:bodyPr/>
        <a:lstStyle/>
        <a:p>
          <a:endParaRPr lang="en-US"/>
        </a:p>
      </dgm:t>
    </dgm:pt>
    <dgm:pt modelId="{3EB53247-0E44-44F0-BEB3-5BBFE7603509}" type="pres">
      <dgm:prSet presAssocID="{00BFB8D6-C1AC-40BD-A3FE-38CB5ED5D762}" presName="diagram" presStyleCnt="0">
        <dgm:presLayoutVars>
          <dgm:dir/>
          <dgm:resizeHandles val="exact"/>
        </dgm:presLayoutVars>
      </dgm:prSet>
      <dgm:spPr/>
    </dgm:pt>
    <dgm:pt modelId="{C194EE20-3A77-42F2-ACA6-E30687A1A016}" type="pres">
      <dgm:prSet presAssocID="{5C0E7F2D-50AD-4623-9168-F557C44BEDC0}" presName="node" presStyleLbl="node1" presStyleIdx="0" presStyleCnt="7">
        <dgm:presLayoutVars>
          <dgm:bulletEnabled val="1"/>
        </dgm:presLayoutVars>
      </dgm:prSet>
      <dgm:spPr/>
    </dgm:pt>
    <dgm:pt modelId="{4CCB20C2-0B24-42A1-872D-D74FBC2E5CCD}" type="pres">
      <dgm:prSet presAssocID="{B76C4CE1-BFF9-44DD-B44D-1A056A5531B6}" presName="sibTrans" presStyleCnt="0"/>
      <dgm:spPr/>
    </dgm:pt>
    <dgm:pt modelId="{536CF79D-69CA-4E21-AB41-9128418357CA}" type="pres">
      <dgm:prSet presAssocID="{1D13A898-A201-4174-8526-D03BC29FCA98}" presName="node" presStyleLbl="node1" presStyleIdx="1" presStyleCnt="7">
        <dgm:presLayoutVars>
          <dgm:bulletEnabled val="1"/>
        </dgm:presLayoutVars>
      </dgm:prSet>
      <dgm:spPr/>
    </dgm:pt>
    <dgm:pt modelId="{588889C8-DE65-4869-85A5-32DE8D430495}" type="pres">
      <dgm:prSet presAssocID="{DA09B762-CE33-48FB-A038-90B8936D794D}" presName="sibTrans" presStyleCnt="0"/>
      <dgm:spPr/>
    </dgm:pt>
    <dgm:pt modelId="{BE0A12EF-95F8-4D20-B4F2-6F0206571250}" type="pres">
      <dgm:prSet presAssocID="{6E029731-909F-41A4-90BF-96DCAFCB5067}" presName="node" presStyleLbl="node1" presStyleIdx="2" presStyleCnt="7">
        <dgm:presLayoutVars>
          <dgm:bulletEnabled val="1"/>
        </dgm:presLayoutVars>
      </dgm:prSet>
      <dgm:spPr/>
    </dgm:pt>
    <dgm:pt modelId="{DA5C1196-E8A0-4DC4-BE82-5EB6525BADA5}" type="pres">
      <dgm:prSet presAssocID="{CE0B0BD2-15BF-41C7-BEC0-C3DBF6DBFCB5}" presName="sibTrans" presStyleCnt="0"/>
      <dgm:spPr/>
    </dgm:pt>
    <dgm:pt modelId="{F1D16EF7-FD21-43FD-B221-BFF9F6BF2A4E}" type="pres">
      <dgm:prSet presAssocID="{2986491E-899D-40D3-BECB-B3DBBF575FA2}" presName="node" presStyleLbl="node1" presStyleIdx="3" presStyleCnt="7">
        <dgm:presLayoutVars>
          <dgm:bulletEnabled val="1"/>
        </dgm:presLayoutVars>
      </dgm:prSet>
      <dgm:spPr/>
    </dgm:pt>
    <dgm:pt modelId="{9DABAB9D-CDF0-449E-8A4C-FF10F3DE19CE}" type="pres">
      <dgm:prSet presAssocID="{12D12957-3BF3-4B8D-BF77-A987E9195B24}" presName="sibTrans" presStyleCnt="0"/>
      <dgm:spPr/>
    </dgm:pt>
    <dgm:pt modelId="{00B68435-9120-4BA0-BF47-B1804717C8FF}" type="pres">
      <dgm:prSet presAssocID="{F5006B6B-50A3-4BFC-9823-361967EAAAE1}" presName="node" presStyleLbl="node1" presStyleIdx="4" presStyleCnt="7">
        <dgm:presLayoutVars>
          <dgm:bulletEnabled val="1"/>
        </dgm:presLayoutVars>
      </dgm:prSet>
      <dgm:spPr/>
    </dgm:pt>
    <dgm:pt modelId="{93D95352-AE5E-4137-9DBF-1657DB54747E}" type="pres">
      <dgm:prSet presAssocID="{583F1AE4-6A00-4E78-8A39-9E608C433D72}" presName="sibTrans" presStyleCnt="0"/>
      <dgm:spPr/>
    </dgm:pt>
    <dgm:pt modelId="{7E364F9A-24BE-44C0-A2CB-C0865AAF18FA}" type="pres">
      <dgm:prSet presAssocID="{4B5DE2BB-A043-420C-B5DB-7285D4126761}" presName="node" presStyleLbl="node1" presStyleIdx="5" presStyleCnt="7">
        <dgm:presLayoutVars>
          <dgm:bulletEnabled val="1"/>
        </dgm:presLayoutVars>
      </dgm:prSet>
      <dgm:spPr/>
    </dgm:pt>
    <dgm:pt modelId="{7F844F50-2058-4252-A0E0-846F5E3573F1}" type="pres">
      <dgm:prSet presAssocID="{17EC10B2-8B40-4E87-BC5D-FCFB854C13E0}" presName="sibTrans" presStyleCnt="0"/>
      <dgm:spPr/>
    </dgm:pt>
    <dgm:pt modelId="{AF39E81F-8F30-4A02-8F6A-4146F3189A3B}" type="pres">
      <dgm:prSet presAssocID="{DBD0197D-0773-4416-A1F0-9EE5D1B90A22}" presName="node" presStyleLbl="node1" presStyleIdx="6" presStyleCnt="7">
        <dgm:presLayoutVars>
          <dgm:bulletEnabled val="1"/>
        </dgm:presLayoutVars>
      </dgm:prSet>
      <dgm:spPr/>
    </dgm:pt>
  </dgm:ptLst>
  <dgm:cxnLst>
    <dgm:cxn modelId="{1CE79708-143A-473B-95CB-4F6FBD0B90DF}" srcId="{00BFB8D6-C1AC-40BD-A3FE-38CB5ED5D762}" destId="{6E029731-909F-41A4-90BF-96DCAFCB5067}" srcOrd="2" destOrd="0" parTransId="{BE6933F7-1CD5-4C3B-80ED-0AD7B83A9818}" sibTransId="{CE0B0BD2-15BF-41C7-BEC0-C3DBF6DBFCB5}"/>
    <dgm:cxn modelId="{8E9A4517-043A-4E2E-A911-126BE42C3FA6}" type="presOf" srcId="{F5006B6B-50A3-4BFC-9823-361967EAAAE1}" destId="{00B68435-9120-4BA0-BF47-B1804717C8FF}" srcOrd="0" destOrd="0" presId="urn:microsoft.com/office/officeart/2005/8/layout/default"/>
    <dgm:cxn modelId="{91798D1B-726C-46E8-B052-AF8E77042FA7}" srcId="{00BFB8D6-C1AC-40BD-A3FE-38CB5ED5D762}" destId="{2986491E-899D-40D3-BECB-B3DBBF575FA2}" srcOrd="3" destOrd="0" parTransId="{FB1F3968-B2F2-45E5-9C58-2BE65FD60C50}" sibTransId="{12D12957-3BF3-4B8D-BF77-A987E9195B24}"/>
    <dgm:cxn modelId="{DAC3492D-24F9-423C-A764-B953BC30BB17}" srcId="{00BFB8D6-C1AC-40BD-A3FE-38CB5ED5D762}" destId="{DBD0197D-0773-4416-A1F0-9EE5D1B90A22}" srcOrd="6" destOrd="0" parTransId="{597612B7-ACA6-4CF7-806E-D223B70EA586}" sibTransId="{937EB731-D2DE-4555-8641-BFB68E4AF5F7}"/>
    <dgm:cxn modelId="{EB358137-28EE-45B9-A3C3-B8E79A80A6EE}" type="presOf" srcId="{2986491E-899D-40D3-BECB-B3DBBF575FA2}" destId="{F1D16EF7-FD21-43FD-B221-BFF9F6BF2A4E}" srcOrd="0" destOrd="0" presId="urn:microsoft.com/office/officeart/2005/8/layout/default"/>
    <dgm:cxn modelId="{4489586B-8579-4213-AE2D-9ED9C1CCAA46}" type="presOf" srcId="{1D13A898-A201-4174-8526-D03BC29FCA98}" destId="{536CF79D-69CA-4E21-AB41-9128418357CA}" srcOrd="0" destOrd="0" presId="urn:microsoft.com/office/officeart/2005/8/layout/default"/>
    <dgm:cxn modelId="{A9BC524F-C816-4061-8D6F-FE5E3DC1505F}" type="presOf" srcId="{6E029731-909F-41A4-90BF-96DCAFCB5067}" destId="{BE0A12EF-95F8-4D20-B4F2-6F0206571250}" srcOrd="0" destOrd="0" presId="urn:microsoft.com/office/officeart/2005/8/layout/default"/>
    <dgm:cxn modelId="{E79F0158-0AA9-4798-B5FA-74A9A5507826}" type="presOf" srcId="{00BFB8D6-C1AC-40BD-A3FE-38CB5ED5D762}" destId="{3EB53247-0E44-44F0-BEB3-5BBFE7603509}" srcOrd="0" destOrd="0" presId="urn:microsoft.com/office/officeart/2005/8/layout/default"/>
    <dgm:cxn modelId="{93C9087F-C36E-4F58-8A03-D6F2BF896272}" srcId="{00BFB8D6-C1AC-40BD-A3FE-38CB5ED5D762}" destId="{4B5DE2BB-A043-420C-B5DB-7285D4126761}" srcOrd="5" destOrd="0" parTransId="{C3FA04E6-A5EC-4A58-9394-69790C7EC175}" sibTransId="{17EC10B2-8B40-4E87-BC5D-FCFB854C13E0}"/>
    <dgm:cxn modelId="{803DA585-9956-41EF-A547-F4EDC390ADA9}" srcId="{00BFB8D6-C1AC-40BD-A3FE-38CB5ED5D762}" destId="{F5006B6B-50A3-4BFC-9823-361967EAAAE1}" srcOrd="4" destOrd="0" parTransId="{F49898FA-9754-4D3D-9953-CDCECE70A929}" sibTransId="{583F1AE4-6A00-4E78-8A39-9E608C433D72}"/>
    <dgm:cxn modelId="{BA5E3FBA-690A-4AFA-9583-5F46B673CE29}" type="presOf" srcId="{DBD0197D-0773-4416-A1F0-9EE5D1B90A22}" destId="{AF39E81F-8F30-4A02-8F6A-4146F3189A3B}" srcOrd="0" destOrd="0" presId="urn:microsoft.com/office/officeart/2005/8/layout/default"/>
    <dgm:cxn modelId="{9287A0D0-F5F8-4F46-B279-00CD4668F116}" type="presOf" srcId="{5C0E7F2D-50AD-4623-9168-F557C44BEDC0}" destId="{C194EE20-3A77-42F2-ACA6-E30687A1A016}" srcOrd="0" destOrd="0" presId="urn:microsoft.com/office/officeart/2005/8/layout/default"/>
    <dgm:cxn modelId="{600966E2-C0BE-4DE5-8E7F-E7CABD87FDD6}" type="presOf" srcId="{4B5DE2BB-A043-420C-B5DB-7285D4126761}" destId="{7E364F9A-24BE-44C0-A2CB-C0865AAF18FA}" srcOrd="0" destOrd="0" presId="urn:microsoft.com/office/officeart/2005/8/layout/default"/>
    <dgm:cxn modelId="{05B123E3-DAC7-46AE-9CF6-59ABCC6B8624}" srcId="{00BFB8D6-C1AC-40BD-A3FE-38CB5ED5D762}" destId="{1D13A898-A201-4174-8526-D03BC29FCA98}" srcOrd="1" destOrd="0" parTransId="{03B232BE-54DA-455A-8FF0-9BAE403F9642}" sibTransId="{DA09B762-CE33-48FB-A038-90B8936D794D}"/>
    <dgm:cxn modelId="{412F3DF1-F19C-40BB-BC4F-A495AFA809B6}" srcId="{00BFB8D6-C1AC-40BD-A3FE-38CB5ED5D762}" destId="{5C0E7F2D-50AD-4623-9168-F557C44BEDC0}" srcOrd="0" destOrd="0" parTransId="{B5C6C309-8860-40F3-99DD-0BDBD1149BF8}" sibTransId="{B76C4CE1-BFF9-44DD-B44D-1A056A5531B6}"/>
    <dgm:cxn modelId="{4E3F9B53-E2EA-48D2-AB36-CD42654675C6}" type="presParOf" srcId="{3EB53247-0E44-44F0-BEB3-5BBFE7603509}" destId="{C194EE20-3A77-42F2-ACA6-E30687A1A016}" srcOrd="0" destOrd="0" presId="urn:microsoft.com/office/officeart/2005/8/layout/default"/>
    <dgm:cxn modelId="{41B055CF-9543-4AC2-9564-0A2C1732ADC1}" type="presParOf" srcId="{3EB53247-0E44-44F0-BEB3-5BBFE7603509}" destId="{4CCB20C2-0B24-42A1-872D-D74FBC2E5CCD}" srcOrd="1" destOrd="0" presId="urn:microsoft.com/office/officeart/2005/8/layout/default"/>
    <dgm:cxn modelId="{F390981A-506F-4E0E-AB05-BF38188A3CB9}" type="presParOf" srcId="{3EB53247-0E44-44F0-BEB3-5BBFE7603509}" destId="{536CF79D-69CA-4E21-AB41-9128418357CA}" srcOrd="2" destOrd="0" presId="urn:microsoft.com/office/officeart/2005/8/layout/default"/>
    <dgm:cxn modelId="{257E3196-F93E-420E-BBFF-25186D59EE0F}" type="presParOf" srcId="{3EB53247-0E44-44F0-BEB3-5BBFE7603509}" destId="{588889C8-DE65-4869-85A5-32DE8D430495}" srcOrd="3" destOrd="0" presId="urn:microsoft.com/office/officeart/2005/8/layout/default"/>
    <dgm:cxn modelId="{47C98953-406F-4FBB-BBA3-5B99511A2625}" type="presParOf" srcId="{3EB53247-0E44-44F0-BEB3-5BBFE7603509}" destId="{BE0A12EF-95F8-4D20-B4F2-6F0206571250}" srcOrd="4" destOrd="0" presId="urn:microsoft.com/office/officeart/2005/8/layout/default"/>
    <dgm:cxn modelId="{E70733FD-5538-4A41-B298-90CF03243420}" type="presParOf" srcId="{3EB53247-0E44-44F0-BEB3-5BBFE7603509}" destId="{DA5C1196-E8A0-4DC4-BE82-5EB6525BADA5}" srcOrd="5" destOrd="0" presId="urn:microsoft.com/office/officeart/2005/8/layout/default"/>
    <dgm:cxn modelId="{A2F060AB-1A69-4A81-A70A-BBA9E2F6A79E}" type="presParOf" srcId="{3EB53247-0E44-44F0-BEB3-5BBFE7603509}" destId="{F1D16EF7-FD21-43FD-B221-BFF9F6BF2A4E}" srcOrd="6" destOrd="0" presId="urn:microsoft.com/office/officeart/2005/8/layout/default"/>
    <dgm:cxn modelId="{49A754AB-91AF-4394-82C7-41A01626D9E6}" type="presParOf" srcId="{3EB53247-0E44-44F0-BEB3-5BBFE7603509}" destId="{9DABAB9D-CDF0-449E-8A4C-FF10F3DE19CE}" srcOrd="7" destOrd="0" presId="urn:microsoft.com/office/officeart/2005/8/layout/default"/>
    <dgm:cxn modelId="{10CEB57F-33A4-4113-A1B8-5FFE8EFF5D6B}" type="presParOf" srcId="{3EB53247-0E44-44F0-BEB3-5BBFE7603509}" destId="{00B68435-9120-4BA0-BF47-B1804717C8FF}" srcOrd="8" destOrd="0" presId="urn:microsoft.com/office/officeart/2005/8/layout/default"/>
    <dgm:cxn modelId="{CC185033-70BD-49D4-B619-CB3DE69619E2}" type="presParOf" srcId="{3EB53247-0E44-44F0-BEB3-5BBFE7603509}" destId="{93D95352-AE5E-4137-9DBF-1657DB54747E}" srcOrd="9" destOrd="0" presId="urn:microsoft.com/office/officeart/2005/8/layout/default"/>
    <dgm:cxn modelId="{FD2760CF-3BD6-400E-940A-C8E534F8DD5B}" type="presParOf" srcId="{3EB53247-0E44-44F0-BEB3-5BBFE7603509}" destId="{7E364F9A-24BE-44C0-A2CB-C0865AAF18FA}" srcOrd="10" destOrd="0" presId="urn:microsoft.com/office/officeart/2005/8/layout/default"/>
    <dgm:cxn modelId="{56DE9483-5084-4716-B5E7-0FC4DF98D512}" type="presParOf" srcId="{3EB53247-0E44-44F0-BEB3-5BBFE7603509}" destId="{7F844F50-2058-4252-A0E0-846F5E3573F1}" srcOrd="11" destOrd="0" presId="urn:microsoft.com/office/officeart/2005/8/layout/default"/>
    <dgm:cxn modelId="{34467AD2-3EB5-479A-BA07-57EB1B7BEAB3}" type="presParOf" srcId="{3EB53247-0E44-44F0-BEB3-5BBFE7603509}" destId="{AF39E81F-8F30-4A02-8F6A-4146F3189A3B}"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90605E-B612-4132-A25B-FD578E646B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F517675-D0BA-41DF-BBED-B43FB99C37AA}">
      <dgm:prSet/>
      <dgm:spPr/>
      <dgm:t>
        <a:bodyPr/>
        <a:lstStyle/>
        <a:p>
          <a:r>
            <a:rPr lang="en-US" dirty="0"/>
            <a:t>WHERE: </a:t>
          </a:r>
          <a:r>
            <a:rPr lang="en-US" b="0" i="0" dirty="0"/>
            <a:t>specify a selection criteria to select the required records from a table</a:t>
          </a:r>
          <a:endParaRPr lang="en-US" dirty="0"/>
        </a:p>
      </dgm:t>
    </dgm:pt>
    <dgm:pt modelId="{E74741F2-C66F-481B-A98C-2BFED2567D0B}" type="parTrans" cxnId="{53570836-0E6D-465A-89E2-3295F991E3AB}">
      <dgm:prSet/>
      <dgm:spPr/>
      <dgm:t>
        <a:bodyPr/>
        <a:lstStyle/>
        <a:p>
          <a:endParaRPr lang="en-US"/>
        </a:p>
      </dgm:t>
    </dgm:pt>
    <dgm:pt modelId="{E6F50A47-C9FB-4C8A-83F5-16BD71255B91}" type="sibTrans" cxnId="{53570836-0E6D-465A-89E2-3295F991E3AB}">
      <dgm:prSet/>
      <dgm:spPr/>
      <dgm:t>
        <a:bodyPr/>
        <a:lstStyle/>
        <a:p>
          <a:endParaRPr lang="en-US"/>
        </a:p>
      </dgm:t>
    </dgm:pt>
    <dgm:pt modelId="{88D12173-34CB-4B7F-8579-FE08CFAE91AF}">
      <dgm:prSet/>
      <dgm:spPr/>
      <dgm:t>
        <a:bodyPr/>
        <a:lstStyle/>
        <a:p>
          <a:r>
            <a:rPr lang="en-US" dirty="0"/>
            <a:t>SELECT DISTINCT: helps us remove duplicates</a:t>
          </a:r>
        </a:p>
      </dgm:t>
    </dgm:pt>
    <dgm:pt modelId="{2C58AA94-05C0-4D57-9BC2-C8A3F3FAE861}" type="parTrans" cxnId="{55DA3284-04BA-491F-BB3F-258A2F6FE721}">
      <dgm:prSet/>
      <dgm:spPr/>
      <dgm:t>
        <a:bodyPr/>
        <a:lstStyle/>
        <a:p>
          <a:endParaRPr lang="en-US"/>
        </a:p>
      </dgm:t>
    </dgm:pt>
    <dgm:pt modelId="{291C2DC1-4282-4B5D-9641-54D95C56D60C}" type="sibTrans" cxnId="{55DA3284-04BA-491F-BB3F-258A2F6FE721}">
      <dgm:prSet/>
      <dgm:spPr/>
      <dgm:t>
        <a:bodyPr/>
        <a:lstStyle/>
        <a:p>
          <a:endParaRPr lang="en-US"/>
        </a:p>
      </dgm:t>
    </dgm:pt>
    <dgm:pt modelId="{4262DEF1-F64B-4467-BE6F-92B10BDDD0D8}">
      <dgm:prSet/>
      <dgm:spPr/>
      <dgm:t>
        <a:bodyPr/>
        <a:lstStyle/>
        <a:p>
          <a:r>
            <a:rPr lang="en-US" dirty="0"/>
            <a:t>AND, OR: used usually along with where/having to compare more than one selection criteria's</a:t>
          </a:r>
        </a:p>
      </dgm:t>
    </dgm:pt>
    <dgm:pt modelId="{39E06146-3A76-4F6C-8BC0-89892A412DE5}" type="parTrans" cxnId="{30DFE69F-9142-411D-BE3D-DFCAF75B854F}">
      <dgm:prSet/>
      <dgm:spPr/>
      <dgm:t>
        <a:bodyPr/>
        <a:lstStyle/>
        <a:p>
          <a:endParaRPr lang="en-US"/>
        </a:p>
      </dgm:t>
    </dgm:pt>
    <dgm:pt modelId="{1330E14D-511B-4E1E-ADC8-16F360555352}" type="sibTrans" cxnId="{30DFE69F-9142-411D-BE3D-DFCAF75B854F}">
      <dgm:prSet/>
      <dgm:spPr/>
      <dgm:t>
        <a:bodyPr/>
        <a:lstStyle/>
        <a:p>
          <a:endParaRPr lang="en-US"/>
        </a:p>
      </dgm:t>
    </dgm:pt>
    <dgm:pt modelId="{86D472E5-5F3E-4F47-BFAC-C6C5B533F0CB}">
      <dgm:prSet/>
      <dgm:spPr/>
      <dgm:t>
        <a:bodyPr/>
        <a:lstStyle/>
        <a:p>
          <a:r>
            <a:rPr lang="en-US" dirty="0"/>
            <a:t>IN: </a:t>
          </a:r>
          <a:r>
            <a:rPr lang="en-US" b="0" i="0" dirty="0"/>
            <a:t>if a specified value matches any value in a set of values; ANY, SOME, or ALL</a:t>
          </a:r>
          <a:endParaRPr lang="en-US" dirty="0"/>
        </a:p>
      </dgm:t>
    </dgm:pt>
    <dgm:pt modelId="{51B5D940-A61F-4AFB-B014-5FE1EAA6E286}" type="parTrans" cxnId="{51CFFDAF-290C-416E-9C9D-9A03440E9104}">
      <dgm:prSet/>
      <dgm:spPr/>
      <dgm:t>
        <a:bodyPr/>
        <a:lstStyle/>
        <a:p>
          <a:endParaRPr lang="en-US"/>
        </a:p>
      </dgm:t>
    </dgm:pt>
    <dgm:pt modelId="{AC7D7F80-989B-44E1-A18A-8EF11238237A}" type="sibTrans" cxnId="{51CFFDAF-290C-416E-9C9D-9A03440E9104}">
      <dgm:prSet/>
      <dgm:spPr/>
      <dgm:t>
        <a:bodyPr/>
        <a:lstStyle/>
        <a:p>
          <a:endParaRPr lang="en-US"/>
        </a:p>
      </dgm:t>
    </dgm:pt>
    <dgm:pt modelId="{7E30AC35-AA88-4370-99A1-07EFEC1B7E1F}">
      <dgm:prSet/>
      <dgm:spPr/>
      <dgm:t>
        <a:bodyPr/>
        <a:lstStyle/>
        <a:p>
          <a:r>
            <a:rPr lang="en-US" dirty="0"/>
            <a:t>BETWEEN: </a:t>
          </a:r>
          <a:r>
            <a:rPr lang="en-US" b="0" i="0" dirty="0"/>
            <a:t>selects values within a given range. Inclusive</a:t>
          </a:r>
          <a:endParaRPr lang="en-US" dirty="0"/>
        </a:p>
      </dgm:t>
    </dgm:pt>
    <dgm:pt modelId="{4B342A25-A85B-4B5E-A69D-923AF7B47933}" type="parTrans" cxnId="{9716B36F-FB83-422A-A3D3-B1F7955B68EC}">
      <dgm:prSet/>
      <dgm:spPr/>
      <dgm:t>
        <a:bodyPr/>
        <a:lstStyle/>
        <a:p>
          <a:endParaRPr lang="en-US"/>
        </a:p>
      </dgm:t>
    </dgm:pt>
    <dgm:pt modelId="{A83A1E1F-D8D5-49C2-8C55-35AA2CF46723}" type="sibTrans" cxnId="{9716B36F-FB83-422A-A3D3-B1F7955B68EC}">
      <dgm:prSet/>
      <dgm:spPr/>
      <dgm:t>
        <a:bodyPr/>
        <a:lstStyle/>
        <a:p>
          <a:endParaRPr lang="en-US"/>
        </a:p>
      </dgm:t>
    </dgm:pt>
    <dgm:pt modelId="{DFA5601F-4CDE-44A8-B86E-89B88D5A1FB6}">
      <dgm:prSet/>
      <dgm:spPr/>
      <dgm:t>
        <a:bodyPr/>
        <a:lstStyle/>
        <a:p>
          <a:r>
            <a:rPr lang="en-US" dirty="0"/>
            <a:t>LIKE: compare with a string, % , _</a:t>
          </a:r>
        </a:p>
      </dgm:t>
    </dgm:pt>
    <dgm:pt modelId="{CD2AE6FD-E5FE-40A3-86BB-2784A801E902}" type="parTrans" cxnId="{B9F8F7D0-E75F-4981-B59B-8642DB82B4DF}">
      <dgm:prSet/>
      <dgm:spPr/>
      <dgm:t>
        <a:bodyPr/>
        <a:lstStyle/>
        <a:p>
          <a:endParaRPr lang="en-US"/>
        </a:p>
      </dgm:t>
    </dgm:pt>
    <dgm:pt modelId="{939329E7-BDEC-4C53-BE92-AC8B81CEA2C9}" type="sibTrans" cxnId="{B9F8F7D0-E75F-4981-B59B-8642DB82B4DF}">
      <dgm:prSet/>
      <dgm:spPr/>
      <dgm:t>
        <a:bodyPr/>
        <a:lstStyle/>
        <a:p>
          <a:endParaRPr lang="en-US"/>
        </a:p>
      </dgm:t>
    </dgm:pt>
    <dgm:pt modelId="{6B50FB98-AB92-40CE-8314-1C49CCC22F51}">
      <dgm:prSet/>
      <dgm:spPr/>
      <dgm:t>
        <a:bodyPr/>
        <a:lstStyle/>
        <a:p>
          <a:r>
            <a:rPr lang="en-US" dirty="0"/>
            <a:t>LIMIT: restrict number of rows</a:t>
          </a:r>
        </a:p>
      </dgm:t>
    </dgm:pt>
    <dgm:pt modelId="{D515A947-9340-4057-BC3F-EB94D547836B}" type="parTrans" cxnId="{FEA3CC14-F659-49B4-8970-D8800B325945}">
      <dgm:prSet/>
      <dgm:spPr/>
      <dgm:t>
        <a:bodyPr/>
        <a:lstStyle/>
        <a:p>
          <a:endParaRPr lang="en-US"/>
        </a:p>
      </dgm:t>
    </dgm:pt>
    <dgm:pt modelId="{9BDAC858-4237-4623-B82E-BB9ADE8F6C09}" type="sibTrans" cxnId="{FEA3CC14-F659-49B4-8970-D8800B325945}">
      <dgm:prSet/>
      <dgm:spPr/>
      <dgm:t>
        <a:bodyPr/>
        <a:lstStyle/>
        <a:p>
          <a:endParaRPr lang="en-US"/>
        </a:p>
      </dgm:t>
    </dgm:pt>
    <dgm:pt modelId="{9672B05D-765A-43FC-9469-019F80DC77B7}">
      <dgm:prSet/>
      <dgm:spPr/>
      <dgm:t>
        <a:bodyPr/>
        <a:lstStyle/>
        <a:p>
          <a:r>
            <a:rPr lang="en-US" dirty="0"/>
            <a:t>IS NULL: Check is data is null</a:t>
          </a:r>
        </a:p>
      </dgm:t>
    </dgm:pt>
    <dgm:pt modelId="{297A5BFF-E0C7-4205-BB73-48A8DA3B7A3B}" type="parTrans" cxnId="{A138397B-1675-46E5-8385-52297AD4B640}">
      <dgm:prSet/>
      <dgm:spPr/>
      <dgm:t>
        <a:bodyPr/>
        <a:lstStyle/>
        <a:p>
          <a:endParaRPr lang="en-US"/>
        </a:p>
      </dgm:t>
    </dgm:pt>
    <dgm:pt modelId="{E456BD5C-BEB4-4BE5-A942-60AA553CD117}" type="sibTrans" cxnId="{A138397B-1675-46E5-8385-52297AD4B640}">
      <dgm:prSet/>
      <dgm:spPr/>
      <dgm:t>
        <a:bodyPr/>
        <a:lstStyle/>
        <a:p>
          <a:endParaRPr lang="en-US"/>
        </a:p>
      </dgm:t>
    </dgm:pt>
    <dgm:pt modelId="{8EF9085B-CCA3-4A7F-B763-9E837B1E35D2}" type="pres">
      <dgm:prSet presAssocID="{3A90605E-B612-4132-A25B-FD578E646BE3}" presName="root" presStyleCnt="0">
        <dgm:presLayoutVars>
          <dgm:dir/>
          <dgm:resizeHandles val="exact"/>
        </dgm:presLayoutVars>
      </dgm:prSet>
      <dgm:spPr/>
    </dgm:pt>
    <dgm:pt modelId="{52E035C2-CC07-4843-ABA1-87DECB28CB57}" type="pres">
      <dgm:prSet presAssocID="{6F517675-D0BA-41DF-BBED-B43FB99C37AA}" presName="compNode" presStyleCnt="0"/>
      <dgm:spPr/>
    </dgm:pt>
    <dgm:pt modelId="{A9DF3FB9-9D0A-43D0-B68C-04C2BD08B1CC}" type="pres">
      <dgm:prSet presAssocID="{6F517675-D0BA-41DF-BBED-B43FB99C37AA}" presName="bgRect" presStyleLbl="bgShp" presStyleIdx="0" presStyleCnt="8"/>
      <dgm:spPr/>
    </dgm:pt>
    <dgm:pt modelId="{3C9AC211-07EA-46F5-B7B7-E97D332050DF}" type="pres">
      <dgm:prSet presAssocID="{6F517675-D0BA-41DF-BBED-B43FB99C37A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it"/>
        </a:ext>
      </dgm:extLst>
    </dgm:pt>
    <dgm:pt modelId="{70A1CA7F-A928-404D-8509-B8F3B8847C9A}" type="pres">
      <dgm:prSet presAssocID="{6F517675-D0BA-41DF-BBED-B43FB99C37AA}" presName="spaceRect" presStyleCnt="0"/>
      <dgm:spPr/>
    </dgm:pt>
    <dgm:pt modelId="{FB2C981C-F67E-4F3A-834F-AE5F0FF37E4B}" type="pres">
      <dgm:prSet presAssocID="{6F517675-D0BA-41DF-BBED-B43FB99C37AA}" presName="parTx" presStyleLbl="revTx" presStyleIdx="0" presStyleCnt="8">
        <dgm:presLayoutVars>
          <dgm:chMax val="0"/>
          <dgm:chPref val="0"/>
        </dgm:presLayoutVars>
      </dgm:prSet>
      <dgm:spPr/>
    </dgm:pt>
    <dgm:pt modelId="{298CEF83-5053-42E8-B273-BF59171C5AA1}" type="pres">
      <dgm:prSet presAssocID="{E6F50A47-C9FB-4C8A-83F5-16BD71255B91}" presName="sibTrans" presStyleCnt="0"/>
      <dgm:spPr/>
    </dgm:pt>
    <dgm:pt modelId="{BA49D92A-55F4-435A-82D2-12DAAA984D4B}" type="pres">
      <dgm:prSet presAssocID="{88D12173-34CB-4B7F-8579-FE08CFAE91AF}" presName="compNode" presStyleCnt="0"/>
      <dgm:spPr/>
    </dgm:pt>
    <dgm:pt modelId="{5827E38F-963E-49B2-9E2D-26753CA155A9}" type="pres">
      <dgm:prSet presAssocID="{88D12173-34CB-4B7F-8579-FE08CFAE91AF}" presName="bgRect" presStyleLbl="bgShp" presStyleIdx="1" presStyleCnt="8"/>
      <dgm:spPr/>
    </dgm:pt>
    <dgm:pt modelId="{281869E6-506B-41B3-B064-352D7FD6401C}" type="pres">
      <dgm:prSet presAssocID="{88D12173-34CB-4B7F-8579-FE08CFAE91A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95F8EB-A737-43CC-A82B-C1FA1F52BBF1}" type="pres">
      <dgm:prSet presAssocID="{88D12173-34CB-4B7F-8579-FE08CFAE91AF}" presName="spaceRect" presStyleCnt="0"/>
      <dgm:spPr/>
    </dgm:pt>
    <dgm:pt modelId="{E9212D9B-480F-4EEF-AA79-62EA270AEAE1}" type="pres">
      <dgm:prSet presAssocID="{88D12173-34CB-4B7F-8579-FE08CFAE91AF}" presName="parTx" presStyleLbl="revTx" presStyleIdx="1" presStyleCnt="8">
        <dgm:presLayoutVars>
          <dgm:chMax val="0"/>
          <dgm:chPref val="0"/>
        </dgm:presLayoutVars>
      </dgm:prSet>
      <dgm:spPr/>
    </dgm:pt>
    <dgm:pt modelId="{7E7AF632-713E-487D-9383-541E376841BD}" type="pres">
      <dgm:prSet presAssocID="{291C2DC1-4282-4B5D-9641-54D95C56D60C}" presName="sibTrans" presStyleCnt="0"/>
      <dgm:spPr/>
    </dgm:pt>
    <dgm:pt modelId="{1CA00B7D-3EA9-4886-8062-AC1A85878922}" type="pres">
      <dgm:prSet presAssocID="{4262DEF1-F64B-4467-BE6F-92B10BDDD0D8}" presName="compNode" presStyleCnt="0"/>
      <dgm:spPr/>
    </dgm:pt>
    <dgm:pt modelId="{93D8A1EF-0A64-49EF-B11D-FD825B5B0B95}" type="pres">
      <dgm:prSet presAssocID="{4262DEF1-F64B-4467-BE6F-92B10BDDD0D8}" presName="bgRect" presStyleLbl="bgShp" presStyleIdx="2" presStyleCnt="8"/>
      <dgm:spPr/>
    </dgm:pt>
    <dgm:pt modelId="{28AB3D56-ECEA-4495-8F50-AD492ACFD63A}" type="pres">
      <dgm:prSet presAssocID="{4262DEF1-F64B-4467-BE6F-92B10BDDD0D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3EB3F1DC-93EF-4913-92EB-3502480FBC41}" type="pres">
      <dgm:prSet presAssocID="{4262DEF1-F64B-4467-BE6F-92B10BDDD0D8}" presName="spaceRect" presStyleCnt="0"/>
      <dgm:spPr/>
    </dgm:pt>
    <dgm:pt modelId="{693D5ADC-FE5E-4CF7-839C-7ECA72742579}" type="pres">
      <dgm:prSet presAssocID="{4262DEF1-F64B-4467-BE6F-92B10BDDD0D8}" presName="parTx" presStyleLbl="revTx" presStyleIdx="2" presStyleCnt="8">
        <dgm:presLayoutVars>
          <dgm:chMax val="0"/>
          <dgm:chPref val="0"/>
        </dgm:presLayoutVars>
      </dgm:prSet>
      <dgm:spPr/>
    </dgm:pt>
    <dgm:pt modelId="{BF42F785-7A66-46AB-9912-DE441C0D534C}" type="pres">
      <dgm:prSet presAssocID="{1330E14D-511B-4E1E-ADC8-16F360555352}" presName="sibTrans" presStyleCnt="0"/>
      <dgm:spPr/>
    </dgm:pt>
    <dgm:pt modelId="{834D133A-41E9-42A4-91BD-06C7411A0312}" type="pres">
      <dgm:prSet presAssocID="{86D472E5-5F3E-4F47-BFAC-C6C5B533F0CB}" presName="compNode" presStyleCnt="0"/>
      <dgm:spPr/>
    </dgm:pt>
    <dgm:pt modelId="{05DC0BE1-CEA4-4F19-941E-77768BDA57E4}" type="pres">
      <dgm:prSet presAssocID="{86D472E5-5F3E-4F47-BFAC-C6C5B533F0CB}" presName="bgRect" presStyleLbl="bgShp" presStyleIdx="3" presStyleCnt="8"/>
      <dgm:spPr/>
    </dgm:pt>
    <dgm:pt modelId="{A1508E19-E3EF-476E-A2EE-844BAC0E8688}" type="pres">
      <dgm:prSet presAssocID="{86D472E5-5F3E-4F47-BFAC-C6C5B533F0CB}"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In"/>
        </a:ext>
      </dgm:extLst>
    </dgm:pt>
    <dgm:pt modelId="{9174BCF8-DD9D-429E-8C5F-68DF14F77BE4}" type="pres">
      <dgm:prSet presAssocID="{86D472E5-5F3E-4F47-BFAC-C6C5B533F0CB}" presName="spaceRect" presStyleCnt="0"/>
      <dgm:spPr/>
    </dgm:pt>
    <dgm:pt modelId="{C8819C72-DD16-48D6-9337-3195CB37F4B2}" type="pres">
      <dgm:prSet presAssocID="{86D472E5-5F3E-4F47-BFAC-C6C5B533F0CB}" presName="parTx" presStyleLbl="revTx" presStyleIdx="3" presStyleCnt="8">
        <dgm:presLayoutVars>
          <dgm:chMax val="0"/>
          <dgm:chPref val="0"/>
        </dgm:presLayoutVars>
      </dgm:prSet>
      <dgm:spPr/>
    </dgm:pt>
    <dgm:pt modelId="{E0E47815-5625-472B-A65B-55E21F9EE734}" type="pres">
      <dgm:prSet presAssocID="{AC7D7F80-989B-44E1-A18A-8EF11238237A}" presName="sibTrans" presStyleCnt="0"/>
      <dgm:spPr/>
    </dgm:pt>
    <dgm:pt modelId="{FB2F2AAE-C54E-473D-B9FF-AFCD8A4F1E48}" type="pres">
      <dgm:prSet presAssocID="{7E30AC35-AA88-4370-99A1-07EFEC1B7E1F}" presName="compNode" presStyleCnt="0"/>
      <dgm:spPr/>
    </dgm:pt>
    <dgm:pt modelId="{E5B08EF9-B34D-4B20-9747-FEC86C433577}" type="pres">
      <dgm:prSet presAssocID="{7E30AC35-AA88-4370-99A1-07EFEC1B7E1F}" presName="bgRect" presStyleLbl="bgShp" presStyleIdx="4" presStyleCnt="8"/>
      <dgm:spPr/>
    </dgm:pt>
    <dgm:pt modelId="{E46C7DCE-B3AE-47F8-A884-572CFDD5E65A}" type="pres">
      <dgm:prSet presAssocID="{7E30AC35-AA88-4370-99A1-07EFEC1B7E1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68599476-7F92-481C-A627-30CA65E9A583}" type="pres">
      <dgm:prSet presAssocID="{7E30AC35-AA88-4370-99A1-07EFEC1B7E1F}" presName="spaceRect" presStyleCnt="0"/>
      <dgm:spPr/>
    </dgm:pt>
    <dgm:pt modelId="{26BFF033-C6C4-45E8-B316-C760E6368407}" type="pres">
      <dgm:prSet presAssocID="{7E30AC35-AA88-4370-99A1-07EFEC1B7E1F}" presName="parTx" presStyleLbl="revTx" presStyleIdx="4" presStyleCnt="8">
        <dgm:presLayoutVars>
          <dgm:chMax val="0"/>
          <dgm:chPref val="0"/>
        </dgm:presLayoutVars>
      </dgm:prSet>
      <dgm:spPr/>
    </dgm:pt>
    <dgm:pt modelId="{1459CBA7-443D-4BB9-86D4-C8224A68C149}" type="pres">
      <dgm:prSet presAssocID="{A83A1E1F-D8D5-49C2-8C55-35AA2CF46723}" presName="sibTrans" presStyleCnt="0"/>
      <dgm:spPr/>
    </dgm:pt>
    <dgm:pt modelId="{B9E9D1F6-E248-425E-9196-5DD930BB1EFB}" type="pres">
      <dgm:prSet presAssocID="{DFA5601F-4CDE-44A8-B86E-89B88D5A1FB6}" presName="compNode" presStyleCnt="0"/>
      <dgm:spPr/>
    </dgm:pt>
    <dgm:pt modelId="{7A0EA5FC-0065-4CA0-9C87-BC41613FEB2E}" type="pres">
      <dgm:prSet presAssocID="{DFA5601F-4CDE-44A8-B86E-89B88D5A1FB6}" presName="bgRect" presStyleLbl="bgShp" presStyleIdx="5" presStyleCnt="8" custLinFactNeighborX="1696" custLinFactNeighborY="-2104"/>
      <dgm:spPr/>
    </dgm:pt>
    <dgm:pt modelId="{C66FF182-729E-42A1-BE63-91E0ED31DAF1}" type="pres">
      <dgm:prSet presAssocID="{DFA5601F-4CDE-44A8-B86E-89B88D5A1FB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humbs Up Sign"/>
        </a:ext>
      </dgm:extLst>
    </dgm:pt>
    <dgm:pt modelId="{15886087-318C-40E2-9E7F-D9BDE0CED503}" type="pres">
      <dgm:prSet presAssocID="{DFA5601F-4CDE-44A8-B86E-89B88D5A1FB6}" presName="spaceRect" presStyleCnt="0"/>
      <dgm:spPr/>
    </dgm:pt>
    <dgm:pt modelId="{743879EF-0AFB-445B-9890-00837A177A45}" type="pres">
      <dgm:prSet presAssocID="{DFA5601F-4CDE-44A8-B86E-89B88D5A1FB6}" presName="parTx" presStyleLbl="revTx" presStyleIdx="5" presStyleCnt="8">
        <dgm:presLayoutVars>
          <dgm:chMax val="0"/>
          <dgm:chPref val="0"/>
        </dgm:presLayoutVars>
      </dgm:prSet>
      <dgm:spPr/>
    </dgm:pt>
    <dgm:pt modelId="{7E95E3D4-B661-4273-BA7E-DF1D2C2D7594}" type="pres">
      <dgm:prSet presAssocID="{939329E7-BDEC-4C53-BE92-AC8B81CEA2C9}" presName="sibTrans" presStyleCnt="0"/>
      <dgm:spPr/>
    </dgm:pt>
    <dgm:pt modelId="{3214DDCD-DFAD-40F6-B12F-ED33F712E5E0}" type="pres">
      <dgm:prSet presAssocID="{6B50FB98-AB92-40CE-8314-1C49CCC22F51}" presName="compNode" presStyleCnt="0"/>
      <dgm:spPr/>
    </dgm:pt>
    <dgm:pt modelId="{CCB95CD5-8D35-434E-AAD6-4AD5774B7367}" type="pres">
      <dgm:prSet presAssocID="{6B50FB98-AB92-40CE-8314-1C49CCC22F51}" presName="bgRect" presStyleLbl="bgShp" presStyleIdx="6" presStyleCnt="8"/>
      <dgm:spPr/>
    </dgm:pt>
    <dgm:pt modelId="{0E0EE1EA-D8AD-4D9C-AC3C-A5BC9009E451}" type="pres">
      <dgm:prSet presAssocID="{6B50FB98-AB92-40CE-8314-1C49CCC22F5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Infinity"/>
        </a:ext>
      </dgm:extLst>
    </dgm:pt>
    <dgm:pt modelId="{B89ACB51-D7F8-4DD3-AE37-E42994170D1E}" type="pres">
      <dgm:prSet presAssocID="{6B50FB98-AB92-40CE-8314-1C49CCC22F51}" presName="spaceRect" presStyleCnt="0"/>
      <dgm:spPr/>
    </dgm:pt>
    <dgm:pt modelId="{0D6EC41F-E540-4CB4-B73C-E1A933CD6721}" type="pres">
      <dgm:prSet presAssocID="{6B50FB98-AB92-40CE-8314-1C49CCC22F51}" presName="parTx" presStyleLbl="revTx" presStyleIdx="6" presStyleCnt="8">
        <dgm:presLayoutVars>
          <dgm:chMax val="0"/>
          <dgm:chPref val="0"/>
        </dgm:presLayoutVars>
      </dgm:prSet>
      <dgm:spPr/>
    </dgm:pt>
    <dgm:pt modelId="{4F544049-1490-4769-8AEF-F36E9DEDD6A2}" type="pres">
      <dgm:prSet presAssocID="{9BDAC858-4237-4623-B82E-BB9ADE8F6C09}" presName="sibTrans" presStyleCnt="0"/>
      <dgm:spPr/>
    </dgm:pt>
    <dgm:pt modelId="{A53AD8EF-DBEE-4F9A-8C48-818E7A5F9113}" type="pres">
      <dgm:prSet presAssocID="{9672B05D-765A-43FC-9469-019F80DC77B7}" presName="compNode" presStyleCnt="0"/>
      <dgm:spPr/>
    </dgm:pt>
    <dgm:pt modelId="{8C0859AA-4DDD-44D2-8608-819E92C0FE42}" type="pres">
      <dgm:prSet presAssocID="{9672B05D-765A-43FC-9469-019F80DC77B7}" presName="bgRect" presStyleLbl="bgShp" presStyleIdx="7" presStyleCnt="8"/>
      <dgm:spPr/>
    </dgm:pt>
    <dgm:pt modelId="{FFD93334-198A-4CE4-968A-66F6CAE8A23D}" type="pres">
      <dgm:prSet presAssocID="{9672B05D-765A-43FC-9469-019F80DC77B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Irritant"/>
        </a:ext>
      </dgm:extLst>
    </dgm:pt>
    <dgm:pt modelId="{DD8246F2-1F62-48CE-AC50-873CA60A4EEB}" type="pres">
      <dgm:prSet presAssocID="{9672B05D-765A-43FC-9469-019F80DC77B7}" presName="spaceRect" presStyleCnt="0"/>
      <dgm:spPr/>
    </dgm:pt>
    <dgm:pt modelId="{1025E61E-1A66-438E-BB2F-FE4CCCFE9900}" type="pres">
      <dgm:prSet presAssocID="{9672B05D-765A-43FC-9469-019F80DC77B7}" presName="parTx" presStyleLbl="revTx" presStyleIdx="7" presStyleCnt="8">
        <dgm:presLayoutVars>
          <dgm:chMax val="0"/>
          <dgm:chPref val="0"/>
        </dgm:presLayoutVars>
      </dgm:prSet>
      <dgm:spPr/>
    </dgm:pt>
  </dgm:ptLst>
  <dgm:cxnLst>
    <dgm:cxn modelId="{F60B5E08-F932-4B5D-991A-A99EBBA4F109}" type="presOf" srcId="{9672B05D-765A-43FC-9469-019F80DC77B7}" destId="{1025E61E-1A66-438E-BB2F-FE4CCCFE9900}" srcOrd="0" destOrd="0" presId="urn:microsoft.com/office/officeart/2018/2/layout/IconVerticalSolidList"/>
    <dgm:cxn modelId="{7EFFE712-9B86-4351-BFC2-27FCC3E220F2}" type="presOf" srcId="{DFA5601F-4CDE-44A8-B86E-89B88D5A1FB6}" destId="{743879EF-0AFB-445B-9890-00837A177A45}" srcOrd="0" destOrd="0" presId="urn:microsoft.com/office/officeart/2018/2/layout/IconVerticalSolidList"/>
    <dgm:cxn modelId="{FEA3CC14-F659-49B4-8970-D8800B325945}" srcId="{3A90605E-B612-4132-A25B-FD578E646BE3}" destId="{6B50FB98-AB92-40CE-8314-1C49CCC22F51}" srcOrd="6" destOrd="0" parTransId="{D515A947-9340-4057-BC3F-EB94D547836B}" sibTransId="{9BDAC858-4237-4623-B82E-BB9ADE8F6C09}"/>
    <dgm:cxn modelId="{62631324-29D4-45B1-926C-6D24E94FE24B}" type="presOf" srcId="{6B50FB98-AB92-40CE-8314-1C49CCC22F51}" destId="{0D6EC41F-E540-4CB4-B73C-E1A933CD6721}" srcOrd="0" destOrd="0" presId="urn:microsoft.com/office/officeart/2018/2/layout/IconVerticalSolidList"/>
    <dgm:cxn modelId="{53570836-0E6D-465A-89E2-3295F991E3AB}" srcId="{3A90605E-B612-4132-A25B-FD578E646BE3}" destId="{6F517675-D0BA-41DF-BBED-B43FB99C37AA}" srcOrd="0" destOrd="0" parTransId="{E74741F2-C66F-481B-A98C-2BFED2567D0B}" sibTransId="{E6F50A47-C9FB-4C8A-83F5-16BD71255B91}"/>
    <dgm:cxn modelId="{FDCC1C37-FF8F-4909-A951-2F602C25BB54}" type="presOf" srcId="{3A90605E-B612-4132-A25B-FD578E646BE3}" destId="{8EF9085B-CCA3-4A7F-B763-9E837B1E35D2}" srcOrd="0" destOrd="0" presId="urn:microsoft.com/office/officeart/2018/2/layout/IconVerticalSolidList"/>
    <dgm:cxn modelId="{4B57E93F-4DC0-4F5C-B506-E2611FD948CD}" type="presOf" srcId="{88D12173-34CB-4B7F-8579-FE08CFAE91AF}" destId="{E9212D9B-480F-4EEF-AA79-62EA270AEAE1}" srcOrd="0" destOrd="0" presId="urn:microsoft.com/office/officeart/2018/2/layout/IconVerticalSolidList"/>
    <dgm:cxn modelId="{40BB9D41-304D-47DA-9237-790C4E116CA4}" type="presOf" srcId="{7E30AC35-AA88-4370-99A1-07EFEC1B7E1F}" destId="{26BFF033-C6C4-45E8-B316-C760E6368407}" srcOrd="0" destOrd="0" presId="urn:microsoft.com/office/officeart/2018/2/layout/IconVerticalSolidList"/>
    <dgm:cxn modelId="{9716B36F-FB83-422A-A3D3-B1F7955B68EC}" srcId="{3A90605E-B612-4132-A25B-FD578E646BE3}" destId="{7E30AC35-AA88-4370-99A1-07EFEC1B7E1F}" srcOrd="4" destOrd="0" parTransId="{4B342A25-A85B-4B5E-A69D-923AF7B47933}" sibTransId="{A83A1E1F-D8D5-49C2-8C55-35AA2CF46723}"/>
    <dgm:cxn modelId="{39BB2B76-2534-4EFC-8097-0F714BEA4DBF}" type="presOf" srcId="{6F517675-D0BA-41DF-BBED-B43FB99C37AA}" destId="{FB2C981C-F67E-4F3A-834F-AE5F0FF37E4B}" srcOrd="0" destOrd="0" presId="urn:microsoft.com/office/officeart/2018/2/layout/IconVerticalSolidList"/>
    <dgm:cxn modelId="{A138397B-1675-46E5-8385-52297AD4B640}" srcId="{3A90605E-B612-4132-A25B-FD578E646BE3}" destId="{9672B05D-765A-43FC-9469-019F80DC77B7}" srcOrd="7" destOrd="0" parTransId="{297A5BFF-E0C7-4205-BB73-48A8DA3B7A3B}" sibTransId="{E456BD5C-BEB4-4BE5-A942-60AA553CD117}"/>
    <dgm:cxn modelId="{55DA3284-04BA-491F-BB3F-258A2F6FE721}" srcId="{3A90605E-B612-4132-A25B-FD578E646BE3}" destId="{88D12173-34CB-4B7F-8579-FE08CFAE91AF}" srcOrd="1" destOrd="0" parTransId="{2C58AA94-05C0-4D57-9BC2-C8A3F3FAE861}" sibTransId="{291C2DC1-4282-4B5D-9641-54D95C56D60C}"/>
    <dgm:cxn modelId="{EF45639E-6F23-49E0-A7EA-058CEAAD7DDC}" type="presOf" srcId="{86D472E5-5F3E-4F47-BFAC-C6C5B533F0CB}" destId="{C8819C72-DD16-48D6-9337-3195CB37F4B2}" srcOrd="0" destOrd="0" presId="urn:microsoft.com/office/officeart/2018/2/layout/IconVerticalSolidList"/>
    <dgm:cxn modelId="{30DFE69F-9142-411D-BE3D-DFCAF75B854F}" srcId="{3A90605E-B612-4132-A25B-FD578E646BE3}" destId="{4262DEF1-F64B-4467-BE6F-92B10BDDD0D8}" srcOrd="2" destOrd="0" parTransId="{39E06146-3A76-4F6C-8BC0-89892A412DE5}" sibTransId="{1330E14D-511B-4E1E-ADC8-16F360555352}"/>
    <dgm:cxn modelId="{79136EAF-42A8-4D5D-98C3-A44C262B0C14}" type="presOf" srcId="{4262DEF1-F64B-4467-BE6F-92B10BDDD0D8}" destId="{693D5ADC-FE5E-4CF7-839C-7ECA72742579}" srcOrd="0" destOrd="0" presId="urn:microsoft.com/office/officeart/2018/2/layout/IconVerticalSolidList"/>
    <dgm:cxn modelId="{51CFFDAF-290C-416E-9C9D-9A03440E9104}" srcId="{3A90605E-B612-4132-A25B-FD578E646BE3}" destId="{86D472E5-5F3E-4F47-BFAC-C6C5B533F0CB}" srcOrd="3" destOrd="0" parTransId="{51B5D940-A61F-4AFB-B014-5FE1EAA6E286}" sibTransId="{AC7D7F80-989B-44E1-A18A-8EF11238237A}"/>
    <dgm:cxn modelId="{B9F8F7D0-E75F-4981-B59B-8642DB82B4DF}" srcId="{3A90605E-B612-4132-A25B-FD578E646BE3}" destId="{DFA5601F-4CDE-44A8-B86E-89B88D5A1FB6}" srcOrd="5" destOrd="0" parTransId="{CD2AE6FD-E5FE-40A3-86BB-2784A801E902}" sibTransId="{939329E7-BDEC-4C53-BE92-AC8B81CEA2C9}"/>
    <dgm:cxn modelId="{72FCD503-0F52-4A53-808F-5D4A03851E26}" type="presParOf" srcId="{8EF9085B-CCA3-4A7F-B763-9E837B1E35D2}" destId="{52E035C2-CC07-4843-ABA1-87DECB28CB57}" srcOrd="0" destOrd="0" presId="urn:microsoft.com/office/officeart/2018/2/layout/IconVerticalSolidList"/>
    <dgm:cxn modelId="{5A5EBBB1-3F77-42C9-AFE0-595F0892C03E}" type="presParOf" srcId="{52E035C2-CC07-4843-ABA1-87DECB28CB57}" destId="{A9DF3FB9-9D0A-43D0-B68C-04C2BD08B1CC}" srcOrd="0" destOrd="0" presId="urn:microsoft.com/office/officeart/2018/2/layout/IconVerticalSolidList"/>
    <dgm:cxn modelId="{7233FF70-1248-4B22-A545-2302298EA5E6}" type="presParOf" srcId="{52E035C2-CC07-4843-ABA1-87DECB28CB57}" destId="{3C9AC211-07EA-46F5-B7B7-E97D332050DF}" srcOrd="1" destOrd="0" presId="urn:microsoft.com/office/officeart/2018/2/layout/IconVerticalSolidList"/>
    <dgm:cxn modelId="{871C15D5-4CCB-4C13-B19F-4F266911D64A}" type="presParOf" srcId="{52E035C2-CC07-4843-ABA1-87DECB28CB57}" destId="{70A1CA7F-A928-404D-8509-B8F3B8847C9A}" srcOrd="2" destOrd="0" presId="urn:microsoft.com/office/officeart/2018/2/layout/IconVerticalSolidList"/>
    <dgm:cxn modelId="{AFA211E8-0B08-4347-81D7-F1A8D127C80A}" type="presParOf" srcId="{52E035C2-CC07-4843-ABA1-87DECB28CB57}" destId="{FB2C981C-F67E-4F3A-834F-AE5F0FF37E4B}" srcOrd="3" destOrd="0" presId="urn:microsoft.com/office/officeart/2018/2/layout/IconVerticalSolidList"/>
    <dgm:cxn modelId="{96512F33-4CA8-41EF-B09A-D5C94449F5D2}" type="presParOf" srcId="{8EF9085B-CCA3-4A7F-B763-9E837B1E35D2}" destId="{298CEF83-5053-42E8-B273-BF59171C5AA1}" srcOrd="1" destOrd="0" presId="urn:microsoft.com/office/officeart/2018/2/layout/IconVerticalSolidList"/>
    <dgm:cxn modelId="{A160A92F-EA78-451C-B2F1-F1F12D0BB07C}" type="presParOf" srcId="{8EF9085B-CCA3-4A7F-B763-9E837B1E35D2}" destId="{BA49D92A-55F4-435A-82D2-12DAAA984D4B}" srcOrd="2" destOrd="0" presId="urn:microsoft.com/office/officeart/2018/2/layout/IconVerticalSolidList"/>
    <dgm:cxn modelId="{B3956392-970C-45E2-B87A-94CA624686DA}" type="presParOf" srcId="{BA49D92A-55F4-435A-82D2-12DAAA984D4B}" destId="{5827E38F-963E-49B2-9E2D-26753CA155A9}" srcOrd="0" destOrd="0" presId="urn:microsoft.com/office/officeart/2018/2/layout/IconVerticalSolidList"/>
    <dgm:cxn modelId="{46688AB7-11BB-4226-A927-9D673E55C68E}" type="presParOf" srcId="{BA49D92A-55F4-435A-82D2-12DAAA984D4B}" destId="{281869E6-506B-41B3-B064-352D7FD6401C}" srcOrd="1" destOrd="0" presId="urn:microsoft.com/office/officeart/2018/2/layout/IconVerticalSolidList"/>
    <dgm:cxn modelId="{7F58C8BB-4D50-40F0-B082-3ECE93DEF363}" type="presParOf" srcId="{BA49D92A-55F4-435A-82D2-12DAAA984D4B}" destId="{7395F8EB-A737-43CC-A82B-C1FA1F52BBF1}" srcOrd="2" destOrd="0" presId="urn:microsoft.com/office/officeart/2018/2/layout/IconVerticalSolidList"/>
    <dgm:cxn modelId="{37E174B2-057A-4E08-91EE-32890D1E430B}" type="presParOf" srcId="{BA49D92A-55F4-435A-82D2-12DAAA984D4B}" destId="{E9212D9B-480F-4EEF-AA79-62EA270AEAE1}" srcOrd="3" destOrd="0" presId="urn:microsoft.com/office/officeart/2018/2/layout/IconVerticalSolidList"/>
    <dgm:cxn modelId="{3DCC1845-FD42-41E4-8E54-6402C0F0526A}" type="presParOf" srcId="{8EF9085B-CCA3-4A7F-B763-9E837B1E35D2}" destId="{7E7AF632-713E-487D-9383-541E376841BD}" srcOrd="3" destOrd="0" presId="urn:microsoft.com/office/officeart/2018/2/layout/IconVerticalSolidList"/>
    <dgm:cxn modelId="{A41B7D20-03C1-4902-8702-5B3176AC24B9}" type="presParOf" srcId="{8EF9085B-CCA3-4A7F-B763-9E837B1E35D2}" destId="{1CA00B7D-3EA9-4886-8062-AC1A85878922}" srcOrd="4" destOrd="0" presId="urn:microsoft.com/office/officeart/2018/2/layout/IconVerticalSolidList"/>
    <dgm:cxn modelId="{B5C58A28-75A6-4866-A782-2CB5CFCF93DD}" type="presParOf" srcId="{1CA00B7D-3EA9-4886-8062-AC1A85878922}" destId="{93D8A1EF-0A64-49EF-B11D-FD825B5B0B95}" srcOrd="0" destOrd="0" presId="urn:microsoft.com/office/officeart/2018/2/layout/IconVerticalSolidList"/>
    <dgm:cxn modelId="{7C034EF1-02C2-4A23-BFA3-D9D2D93A1747}" type="presParOf" srcId="{1CA00B7D-3EA9-4886-8062-AC1A85878922}" destId="{28AB3D56-ECEA-4495-8F50-AD492ACFD63A}" srcOrd="1" destOrd="0" presId="urn:microsoft.com/office/officeart/2018/2/layout/IconVerticalSolidList"/>
    <dgm:cxn modelId="{3541CFD8-CA83-4A0D-B05A-22178170C39A}" type="presParOf" srcId="{1CA00B7D-3EA9-4886-8062-AC1A85878922}" destId="{3EB3F1DC-93EF-4913-92EB-3502480FBC41}" srcOrd="2" destOrd="0" presId="urn:microsoft.com/office/officeart/2018/2/layout/IconVerticalSolidList"/>
    <dgm:cxn modelId="{057AD5BC-AADE-46A7-AA51-71AB3160E64D}" type="presParOf" srcId="{1CA00B7D-3EA9-4886-8062-AC1A85878922}" destId="{693D5ADC-FE5E-4CF7-839C-7ECA72742579}" srcOrd="3" destOrd="0" presId="urn:microsoft.com/office/officeart/2018/2/layout/IconVerticalSolidList"/>
    <dgm:cxn modelId="{44D08B19-BEBF-47DF-A8AE-3603C33BBCFB}" type="presParOf" srcId="{8EF9085B-CCA3-4A7F-B763-9E837B1E35D2}" destId="{BF42F785-7A66-46AB-9912-DE441C0D534C}" srcOrd="5" destOrd="0" presId="urn:microsoft.com/office/officeart/2018/2/layout/IconVerticalSolidList"/>
    <dgm:cxn modelId="{2FA4473A-6042-4DE5-92D6-3D691EDCF0D6}" type="presParOf" srcId="{8EF9085B-CCA3-4A7F-B763-9E837B1E35D2}" destId="{834D133A-41E9-42A4-91BD-06C7411A0312}" srcOrd="6" destOrd="0" presId="urn:microsoft.com/office/officeart/2018/2/layout/IconVerticalSolidList"/>
    <dgm:cxn modelId="{189CFE45-4228-4A76-954D-6BFCF2161A72}" type="presParOf" srcId="{834D133A-41E9-42A4-91BD-06C7411A0312}" destId="{05DC0BE1-CEA4-4F19-941E-77768BDA57E4}" srcOrd="0" destOrd="0" presId="urn:microsoft.com/office/officeart/2018/2/layout/IconVerticalSolidList"/>
    <dgm:cxn modelId="{B2418E9E-DA44-493D-8FB4-0E396FB56D0A}" type="presParOf" srcId="{834D133A-41E9-42A4-91BD-06C7411A0312}" destId="{A1508E19-E3EF-476E-A2EE-844BAC0E8688}" srcOrd="1" destOrd="0" presId="urn:microsoft.com/office/officeart/2018/2/layout/IconVerticalSolidList"/>
    <dgm:cxn modelId="{F7725F69-D61C-453F-89C1-F5E8C7258ECE}" type="presParOf" srcId="{834D133A-41E9-42A4-91BD-06C7411A0312}" destId="{9174BCF8-DD9D-429E-8C5F-68DF14F77BE4}" srcOrd="2" destOrd="0" presId="urn:microsoft.com/office/officeart/2018/2/layout/IconVerticalSolidList"/>
    <dgm:cxn modelId="{57BE41F9-B59F-48A1-9313-4983DABE0952}" type="presParOf" srcId="{834D133A-41E9-42A4-91BD-06C7411A0312}" destId="{C8819C72-DD16-48D6-9337-3195CB37F4B2}" srcOrd="3" destOrd="0" presId="urn:microsoft.com/office/officeart/2018/2/layout/IconVerticalSolidList"/>
    <dgm:cxn modelId="{D731D414-7CE2-479B-B229-68701AE5D393}" type="presParOf" srcId="{8EF9085B-CCA3-4A7F-B763-9E837B1E35D2}" destId="{E0E47815-5625-472B-A65B-55E21F9EE734}" srcOrd="7" destOrd="0" presId="urn:microsoft.com/office/officeart/2018/2/layout/IconVerticalSolidList"/>
    <dgm:cxn modelId="{03D4D17E-7756-4984-BEA2-BDE3DF4F615B}" type="presParOf" srcId="{8EF9085B-CCA3-4A7F-B763-9E837B1E35D2}" destId="{FB2F2AAE-C54E-473D-B9FF-AFCD8A4F1E48}" srcOrd="8" destOrd="0" presId="urn:microsoft.com/office/officeart/2018/2/layout/IconVerticalSolidList"/>
    <dgm:cxn modelId="{7D4CF593-9A83-42E7-8319-BCE6E5DFD9DF}" type="presParOf" srcId="{FB2F2AAE-C54E-473D-B9FF-AFCD8A4F1E48}" destId="{E5B08EF9-B34D-4B20-9747-FEC86C433577}" srcOrd="0" destOrd="0" presId="urn:microsoft.com/office/officeart/2018/2/layout/IconVerticalSolidList"/>
    <dgm:cxn modelId="{FE299296-DD89-4E2E-9861-49A9B0CC7642}" type="presParOf" srcId="{FB2F2AAE-C54E-473D-B9FF-AFCD8A4F1E48}" destId="{E46C7DCE-B3AE-47F8-A884-572CFDD5E65A}" srcOrd="1" destOrd="0" presId="urn:microsoft.com/office/officeart/2018/2/layout/IconVerticalSolidList"/>
    <dgm:cxn modelId="{A3E8DFC6-64C4-44B5-83F7-B079D73BAE47}" type="presParOf" srcId="{FB2F2AAE-C54E-473D-B9FF-AFCD8A4F1E48}" destId="{68599476-7F92-481C-A627-30CA65E9A583}" srcOrd="2" destOrd="0" presId="urn:microsoft.com/office/officeart/2018/2/layout/IconVerticalSolidList"/>
    <dgm:cxn modelId="{62D57443-F3EC-4BC5-B2ED-95A7ADF81582}" type="presParOf" srcId="{FB2F2AAE-C54E-473D-B9FF-AFCD8A4F1E48}" destId="{26BFF033-C6C4-45E8-B316-C760E6368407}" srcOrd="3" destOrd="0" presId="urn:microsoft.com/office/officeart/2018/2/layout/IconVerticalSolidList"/>
    <dgm:cxn modelId="{8EE82CA6-73B8-42AA-AA19-3D6FF74731AF}" type="presParOf" srcId="{8EF9085B-CCA3-4A7F-B763-9E837B1E35D2}" destId="{1459CBA7-443D-4BB9-86D4-C8224A68C149}" srcOrd="9" destOrd="0" presId="urn:microsoft.com/office/officeart/2018/2/layout/IconVerticalSolidList"/>
    <dgm:cxn modelId="{1AF80448-6E09-48CB-B9CF-33E26F1A55D7}" type="presParOf" srcId="{8EF9085B-CCA3-4A7F-B763-9E837B1E35D2}" destId="{B9E9D1F6-E248-425E-9196-5DD930BB1EFB}" srcOrd="10" destOrd="0" presId="urn:microsoft.com/office/officeart/2018/2/layout/IconVerticalSolidList"/>
    <dgm:cxn modelId="{56C49323-4DF7-4883-9F4B-7A539DDDFB14}" type="presParOf" srcId="{B9E9D1F6-E248-425E-9196-5DD930BB1EFB}" destId="{7A0EA5FC-0065-4CA0-9C87-BC41613FEB2E}" srcOrd="0" destOrd="0" presId="urn:microsoft.com/office/officeart/2018/2/layout/IconVerticalSolidList"/>
    <dgm:cxn modelId="{E5937797-14B2-4F4D-A879-8A2E6538F91D}" type="presParOf" srcId="{B9E9D1F6-E248-425E-9196-5DD930BB1EFB}" destId="{C66FF182-729E-42A1-BE63-91E0ED31DAF1}" srcOrd="1" destOrd="0" presId="urn:microsoft.com/office/officeart/2018/2/layout/IconVerticalSolidList"/>
    <dgm:cxn modelId="{7D4E9921-9CDD-4812-91C7-3C33EF9DD1C8}" type="presParOf" srcId="{B9E9D1F6-E248-425E-9196-5DD930BB1EFB}" destId="{15886087-318C-40E2-9E7F-D9BDE0CED503}" srcOrd="2" destOrd="0" presId="urn:microsoft.com/office/officeart/2018/2/layout/IconVerticalSolidList"/>
    <dgm:cxn modelId="{279B25E9-A7BF-4D7B-A124-91A1A1DA2E33}" type="presParOf" srcId="{B9E9D1F6-E248-425E-9196-5DD930BB1EFB}" destId="{743879EF-0AFB-445B-9890-00837A177A45}" srcOrd="3" destOrd="0" presId="urn:microsoft.com/office/officeart/2018/2/layout/IconVerticalSolidList"/>
    <dgm:cxn modelId="{D6EEC21B-087B-4618-BBB9-D9C6B79C8767}" type="presParOf" srcId="{8EF9085B-CCA3-4A7F-B763-9E837B1E35D2}" destId="{7E95E3D4-B661-4273-BA7E-DF1D2C2D7594}" srcOrd="11" destOrd="0" presId="urn:microsoft.com/office/officeart/2018/2/layout/IconVerticalSolidList"/>
    <dgm:cxn modelId="{7BE59EEC-DAD7-4F6C-8365-897B5BF34406}" type="presParOf" srcId="{8EF9085B-CCA3-4A7F-B763-9E837B1E35D2}" destId="{3214DDCD-DFAD-40F6-B12F-ED33F712E5E0}" srcOrd="12" destOrd="0" presId="urn:microsoft.com/office/officeart/2018/2/layout/IconVerticalSolidList"/>
    <dgm:cxn modelId="{21BD77C7-42FB-4AB3-AA58-494A38CA94D6}" type="presParOf" srcId="{3214DDCD-DFAD-40F6-B12F-ED33F712E5E0}" destId="{CCB95CD5-8D35-434E-AAD6-4AD5774B7367}" srcOrd="0" destOrd="0" presId="urn:microsoft.com/office/officeart/2018/2/layout/IconVerticalSolidList"/>
    <dgm:cxn modelId="{37BFDAE1-123A-469F-8093-720AF0BBDB80}" type="presParOf" srcId="{3214DDCD-DFAD-40F6-B12F-ED33F712E5E0}" destId="{0E0EE1EA-D8AD-4D9C-AC3C-A5BC9009E451}" srcOrd="1" destOrd="0" presId="urn:microsoft.com/office/officeart/2018/2/layout/IconVerticalSolidList"/>
    <dgm:cxn modelId="{D2EAAA1D-211B-4587-9BA1-CDC239D5E780}" type="presParOf" srcId="{3214DDCD-DFAD-40F6-B12F-ED33F712E5E0}" destId="{B89ACB51-D7F8-4DD3-AE37-E42994170D1E}" srcOrd="2" destOrd="0" presId="urn:microsoft.com/office/officeart/2018/2/layout/IconVerticalSolidList"/>
    <dgm:cxn modelId="{D8B224B2-AFEC-4401-A118-4FB460C53260}" type="presParOf" srcId="{3214DDCD-DFAD-40F6-B12F-ED33F712E5E0}" destId="{0D6EC41F-E540-4CB4-B73C-E1A933CD6721}" srcOrd="3" destOrd="0" presId="urn:microsoft.com/office/officeart/2018/2/layout/IconVerticalSolidList"/>
    <dgm:cxn modelId="{EB323D47-B7BD-4B11-B203-1911BA13ED0F}" type="presParOf" srcId="{8EF9085B-CCA3-4A7F-B763-9E837B1E35D2}" destId="{4F544049-1490-4769-8AEF-F36E9DEDD6A2}" srcOrd="13" destOrd="0" presId="urn:microsoft.com/office/officeart/2018/2/layout/IconVerticalSolidList"/>
    <dgm:cxn modelId="{1D37D6CE-0545-4220-B2D1-66B0684B6A1C}" type="presParOf" srcId="{8EF9085B-CCA3-4A7F-B763-9E837B1E35D2}" destId="{A53AD8EF-DBEE-4F9A-8C48-818E7A5F9113}" srcOrd="14" destOrd="0" presId="urn:microsoft.com/office/officeart/2018/2/layout/IconVerticalSolidList"/>
    <dgm:cxn modelId="{E331CA93-BFE3-43F1-85E4-E9206A023A18}" type="presParOf" srcId="{A53AD8EF-DBEE-4F9A-8C48-818E7A5F9113}" destId="{8C0859AA-4DDD-44D2-8608-819E92C0FE42}" srcOrd="0" destOrd="0" presId="urn:microsoft.com/office/officeart/2018/2/layout/IconVerticalSolidList"/>
    <dgm:cxn modelId="{431C75F2-3B47-4B41-85CB-4080346A8EF3}" type="presParOf" srcId="{A53AD8EF-DBEE-4F9A-8C48-818E7A5F9113}" destId="{FFD93334-198A-4CE4-968A-66F6CAE8A23D}" srcOrd="1" destOrd="0" presId="urn:microsoft.com/office/officeart/2018/2/layout/IconVerticalSolidList"/>
    <dgm:cxn modelId="{6797B1F9-168B-4124-92B0-54979F756E14}" type="presParOf" srcId="{A53AD8EF-DBEE-4F9A-8C48-818E7A5F9113}" destId="{DD8246F2-1F62-48CE-AC50-873CA60A4EEB}" srcOrd="2" destOrd="0" presId="urn:microsoft.com/office/officeart/2018/2/layout/IconVerticalSolidList"/>
    <dgm:cxn modelId="{417CE520-8A1F-40EF-8153-ABB4DA3F5D2B}" type="presParOf" srcId="{A53AD8EF-DBEE-4F9A-8C48-818E7A5F9113}" destId="{1025E61E-1A66-438E-BB2F-FE4CCCFE99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9E72A3-EA9E-4334-8947-25473A53A74E}" type="doc">
      <dgm:prSet loTypeId="urn:microsoft.com/office/officeart/2018/2/layout/IconCircle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4222D5F9-0742-4568-A001-A05DBED906C7}">
      <dgm:prSet/>
      <dgm:spPr/>
      <dgm:t>
        <a:bodyPr/>
        <a:lstStyle/>
        <a:p>
          <a:r>
            <a:rPr lang="en-US"/>
            <a:t>Usually, in relational databases, tables are connected with each other using foreign keys – primary key linkages.  These linkages form as a result of table Normalization. It allows us to access different columns of different tables, using the matching ID -&gt; this is known as join condition </a:t>
          </a:r>
        </a:p>
      </dgm:t>
    </dgm:pt>
    <dgm:pt modelId="{669D9996-3304-481A-A2B0-4C1F6729D694}" type="parTrans" cxnId="{1858FB36-0A26-4748-99CE-B505662214E2}">
      <dgm:prSet/>
      <dgm:spPr/>
      <dgm:t>
        <a:bodyPr/>
        <a:lstStyle/>
        <a:p>
          <a:endParaRPr lang="en-US"/>
        </a:p>
      </dgm:t>
    </dgm:pt>
    <dgm:pt modelId="{7143B693-1218-43C0-839A-17D9CE8058D5}" type="sibTrans" cxnId="{1858FB36-0A26-4748-99CE-B505662214E2}">
      <dgm:prSet/>
      <dgm:spPr/>
      <dgm:t>
        <a:bodyPr/>
        <a:lstStyle/>
        <a:p>
          <a:endParaRPr lang="en-US"/>
        </a:p>
      </dgm:t>
    </dgm:pt>
    <dgm:pt modelId="{BAB68003-054D-4164-A04F-76493B68F518}">
      <dgm:prSet/>
      <dgm:spPr/>
      <dgm:t>
        <a:bodyPr/>
        <a:lstStyle/>
        <a:p>
          <a:r>
            <a:rPr lang="en-US"/>
            <a:t>DEFINITION: JOIN clause is used to combine rows from two or more tables, based on a related column between them.</a:t>
          </a:r>
        </a:p>
      </dgm:t>
    </dgm:pt>
    <dgm:pt modelId="{8ED76DAE-1EE6-4C80-9EDE-62346E096D42}" type="parTrans" cxnId="{0D041370-436A-4EBE-A294-1245C96BB816}">
      <dgm:prSet/>
      <dgm:spPr/>
      <dgm:t>
        <a:bodyPr/>
        <a:lstStyle/>
        <a:p>
          <a:endParaRPr lang="en-US"/>
        </a:p>
      </dgm:t>
    </dgm:pt>
    <dgm:pt modelId="{42783BC9-38EC-4B87-A9B4-15C8BCB2F9E7}" type="sibTrans" cxnId="{0D041370-436A-4EBE-A294-1245C96BB816}">
      <dgm:prSet/>
      <dgm:spPr/>
      <dgm:t>
        <a:bodyPr/>
        <a:lstStyle/>
        <a:p>
          <a:endParaRPr lang="en-US"/>
        </a:p>
      </dgm:t>
    </dgm:pt>
    <dgm:pt modelId="{143B968A-568B-42D6-93EE-E80077131D5E}">
      <dgm:prSet/>
      <dgm:spPr/>
      <dgm:t>
        <a:bodyPr/>
        <a:lstStyle/>
        <a:p>
          <a:r>
            <a:rPr lang="en-US" b="1"/>
            <a:t>(INNER) JOIN</a:t>
          </a:r>
          <a:r>
            <a:rPr lang="en-US"/>
            <a:t>: Returns records that have matching values in both tables</a:t>
          </a:r>
        </a:p>
      </dgm:t>
    </dgm:pt>
    <dgm:pt modelId="{C529175B-56E0-4F5B-900B-1668A66C92AF}" type="parTrans" cxnId="{EF0B6912-B296-41E6-8F1C-B87EFBAAE542}">
      <dgm:prSet/>
      <dgm:spPr/>
      <dgm:t>
        <a:bodyPr/>
        <a:lstStyle/>
        <a:p>
          <a:endParaRPr lang="en-US"/>
        </a:p>
      </dgm:t>
    </dgm:pt>
    <dgm:pt modelId="{7E590ED2-CEE0-4AA5-8D32-59DA61A0FDC2}" type="sibTrans" cxnId="{EF0B6912-B296-41E6-8F1C-B87EFBAAE542}">
      <dgm:prSet/>
      <dgm:spPr/>
      <dgm:t>
        <a:bodyPr/>
        <a:lstStyle/>
        <a:p>
          <a:endParaRPr lang="en-US"/>
        </a:p>
      </dgm:t>
    </dgm:pt>
    <dgm:pt modelId="{560D807C-19B3-4FEF-9E3B-E6FB7AFE008B}">
      <dgm:prSet/>
      <dgm:spPr/>
      <dgm:t>
        <a:bodyPr/>
        <a:lstStyle/>
        <a:p>
          <a:r>
            <a:rPr lang="en-US" b="1"/>
            <a:t>LEFT (OUTER) JOIN</a:t>
          </a:r>
          <a:r>
            <a:rPr lang="en-US"/>
            <a:t>: Returns all records from the left table, and the matched records from the right table</a:t>
          </a:r>
        </a:p>
      </dgm:t>
    </dgm:pt>
    <dgm:pt modelId="{39BF9D29-5813-4B09-B49B-F18E8E7756F1}" type="parTrans" cxnId="{1B65CF1E-FCCE-4FAF-9D43-781999BA948D}">
      <dgm:prSet/>
      <dgm:spPr/>
      <dgm:t>
        <a:bodyPr/>
        <a:lstStyle/>
        <a:p>
          <a:endParaRPr lang="en-US"/>
        </a:p>
      </dgm:t>
    </dgm:pt>
    <dgm:pt modelId="{AEA60583-9990-4821-ADF1-68F1B634FE08}" type="sibTrans" cxnId="{1B65CF1E-FCCE-4FAF-9D43-781999BA948D}">
      <dgm:prSet/>
      <dgm:spPr/>
      <dgm:t>
        <a:bodyPr/>
        <a:lstStyle/>
        <a:p>
          <a:endParaRPr lang="en-US"/>
        </a:p>
      </dgm:t>
    </dgm:pt>
    <dgm:pt modelId="{3A1D6746-B8FF-45D6-90B1-47B737C501E2}">
      <dgm:prSet/>
      <dgm:spPr/>
      <dgm:t>
        <a:bodyPr/>
        <a:lstStyle/>
        <a:p>
          <a:r>
            <a:rPr lang="en-US" b="1"/>
            <a:t>RIGHT (OUTER) JOIN</a:t>
          </a:r>
          <a:r>
            <a:rPr lang="en-US"/>
            <a:t>: Returns all records from the right table, and the matched records from the left table</a:t>
          </a:r>
        </a:p>
      </dgm:t>
    </dgm:pt>
    <dgm:pt modelId="{59B05A7E-2A3D-4ECB-B270-712BEABEDCAC}" type="parTrans" cxnId="{53CEB457-4C9D-41A7-B382-4E623242C462}">
      <dgm:prSet/>
      <dgm:spPr/>
      <dgm:t>
        <a:bodyPr/>
        <a:lstStyle/>
        <a:p>
          <a:endParaRPr lang="en-US"/>
        </a:p>
      </dgm:t>
    </dgm:pt>
    <dgm:pt modelId="{27CB0858-D52A-4090-960B-CC5358885A64}" type="sibTrans" cxnId="{53CEB457-4C9D-41A7-B382-4E623242C462}">
      <dgm:prSet/>
      <dgm:spPr/>
      <dgm:t>
        <a:bodyPr/>
        <a:lstStyle/>
        <a:p>
          <a:endParaRPr lang="en-US"/>
        </a:p>
      </dgm:t>
    </dgm:pt>
    <dgm:pt modelId="{BB664C65-7339-4E37-BB51-B0A04F3D2684}">
      <dgm:prSet/>
      <dgm:spPr/>
      <dgm:t>
        <a:bodyPr/>
        <a:lstStyle/>
        <a:p>
          <a:r>
            <a:rPr lang="en-US" b="1"/>
            <a:t>FULL (OUTER) JOIN</a:t>
          </a:r>
          <a:r>
            <a:rPr lang="en-US"/>
            <a:t>: Returns all records when there is a match in either left or right table</a:t>
          </a:r>
        </a:p>
      </dgm:t>
    </dgm:pt>
    <dgm:pt modelId="{D30278D2-E9D8-4668-8912-1010182716F4}" type="parTrans" cxnId="{101BD916-BA83-4970-BA98-8DAAE241DE58}">
      <dgm:prSet/>
      <dgm:spPr/>
      <dgm:t>
        <a:bodyPr/>
        <a:lstStyle/>
        <a:p>
          <a:endParaRPr lang="en-US"/>
        </a:p>
      </dgm:t>
    </dgm:pt>
    <dgm:pt modelId="{84B40C14-3E5D-4E93-B332-DB3621E2F690}" type="sibTrans" cxnId="{101BD916-BA83-4970-BA98-8DAAE241DE58}">
      <dgm:prSet/>
      <dgm:spPr/>
      <dgm:t>
        <a:bodyPr/>
        <a:lstStyle/>
        <a:p>
          <a:endParaRPr lang="en-US"/>
        </a:p>
      </dgm:t>
    </dgm:pt>
    <dgm:pt modelId="{8722657A-5A8C-4A81-B6FC-06F6FCB6EC03}" type="pres">
      <dgm:prSet presAssocID="{BD9E72A3-EA9E-4334-8947-25473A53A74E}" presName="root" presStyleCnt="0">
        <dgm:presLayoutVars>
          <dgm:dir/>
          <dgm:resizeHandles val="exact"/>
        </dgm:presLayoutVars>
      </dgm:prSet>
      <dgm:spPr/>
    </dgm:pt>
    <dgm:pt modelId="{41AADFD6-F1C1-4B1D-BC9C-923B42BBAC49}" type="pres">
      <dgm:prSet presAssocID="{BD9E72A3-EA9E-4334-8947-25473A53A74E}" presName="container" presStyleCnt="0">
        <dgm:presLayoutVars>
          <dgm:dir/>
          <dgm:resizeHandles val="exact"/>
        </dgm:presLayoutVars>
      </dgm:prSet>
      <dgm:spPr/>
    </dgm:pt>
    <dgm:pt modelId="{C350F790-994B-457D-B140-7876A1B68703}" type="pres">
      <dgm:prSet presAssocID="{4222D5F9-0742-4568-A001-A05DBED906C7}" presName="compNode" presStyleCnt="0"/>
      <dgm:spPr/>
    </dgm:pt>
    <dgm:pt modelId="{9C5488BE-5038-489A-AB72-61BB0B1A3736}" type="pres">
      <dgm:prSet presAssocID="{4222D5F9-0742-4568-A001-A05DBED906C7}" presName="iconBgRect" presStyleLbl="bgShp" presStyleIdx="0" presStyleCnt="6"/>
      <dgm:spPr/>
    </dgm:pt>
    <dgm:pt modelId="{5AB23D99-A92E-4B77-BDB8-03416922E50B}" type="pres">
      <dgm:prSet presAssocID="{4222D5F9-0742-4568-A001-A05DBED906C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CF88C0A-6491-400C-903C-E301318501D2}" type="pres">
      <dgm:prSet presAssocID="{4222D5F9-0742-4568-A001-A05DBED906C7}" presName="spaceRect" presStyleCnt="0"/>
      <dgm:spPr/>
    </dgm:pt>
    <dgm:pt modelId="{A3CDCF0A-879D-4C1B-A702-71B769E2A274}" type="pres">
      <dgm:prSet presAssocID="{4222D5F9-0742-4568-A001-A05DBED906C7}" presName="textRect" presStyleLbl="revTx" presStyleIdx="0" presStyleCnt="6">
        <dgm:presLayoutVars>
          <dgm:chMax val="1"/>
          <dgm:chPref val="1"/>
        </dgm:presLayoutVars>
      </dgm:prSet>
      <dgm:spPr/>
    </dgm:pt>
    <dgm:pt modelId="{046295E6-2A88-4F0A-8066-8A2F3D575C71}" type="pres">
      <dgm:prSet presAssocID="{7143B693-1218-43C0-839A-17D9CE8058D5}" presName="sibTrans" presStyleLbl="sibTrans2D1" presStyleIdx="0" presStyleCnt="0"/>
      <dgm:spPr/>
    </dgm:pt>
    <dgm:pt modelId="{C52A500C-8A38-43A3-AE45-1376A8D66435}" type="pres">
      <dgm:prSet presAssocID="{BAB68003-054D-4164-A04F-76493B68F518}" presName="compNode" presStyleCnt="0"/>
      <dgm:spPr/>
    </dgm:pt>
    <dgm:pt modelId="{B91FDF83-7D4E-452E-86F7-F684A04286CD}" type="pres">
      <dgm:prSet presAssocID="{BAB68003-054D-4164-A04F-76493B68F518}" presName="iconBgRect" presStyleLbl="bgShp" presStyleIdx="1" presStyleCnt="6"/>
      <dgm:spPr/>
    </dgm:pt>
    <dgm:pt modelId="{78B26E17-579F-408A-AD57-33355E679417}" type="pres">
      <dgm:prSet presAssocID="{BAB68003-054D-4164-A04F-76493B68F51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60630D8C-B849-4910-9294-260813CCB46E}" type="pres">
      <dgm:prSet presAssocID="{BAB68003-054D-4164-A04F-76493B68F518}" presName="spaceRect" presStyleCnt="0"/>
      <dgm:spPr/>
    </dgm:pt>
    <dgm:pt modelId="{D3868A4D-A459-417D-A228-B87601D578E4}" type="pres">
      <dgm:prSet presAssocID="{BAB68003-054D-4164-A04F-76493B68F518}" presName="textRect" presStyleLbl="revTx" presStyleIdx="1" presStyleCnt="6">
        <dgm:presLayoutVars>
          <dgm:chMax val="1"/>
          <dgm:chPref val="1"/>
        </dgm:presLayoutVars>
      </dgm:prSet>
      <dgm:spPr/>
    </dgm:pt>
    <dgm:pt modelId="{A09574E8-27C1-43DC-9AB6-71ACA67576C7}" type="pres">
      <dgm:prSet presAssocID="{42783BC9-38EC-4B87-A9B4-15C8BCB2F9E7}" presName="sibTrans" presStyleLbl="sibTrans2D1" presStyleIdx="0" presStyleCnt="0"/>
      <dgm:spPr/>
    </dgm:pt>
    <dgm:pt modelId="{143CB467-9FE0-4ACD-AC69-F178185404A3}" type="pres">
      <dgm:prSet presAssocID="{143B968A-568B-42D6-93EE-E80077131D5E}" presName="compNode" presStyleCnt="0"/>
      <dgm:spPr/>
    </dgm:pt>
    <dgm:pt modelId="{68C1F015-E234-4841-BD6D-D04F52614316}" type="pres">
      <dgm:prSet presAssocID="{143B968A-568B-42D6-93EE-E80077131D5E}" presName="iconBgRect" presStyleLbl="bgShp" presStyleIdx="2" presStyleCnt="6"/>
      <dgm:spPr/>
    </dgm:pt>
    <dgm:pt modelId="{53A56DB1-3E9B-4741-8785-24931F38C8E9}" type="pres">
      <dgm:prSet presAssocID="{143B968A-568B-42D6-93EE-E80077131D5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C10B90E6-07B4-42AA-9534-FDDAB53DDE63}" type="pres">
      <dgm:prSet presAssocID="{143B968A-568B-42D6-93EE-E80077131D5E}" presName="spaceRect" presStyleCnt="0"/>
      <dgm:spPr/>
    </dgm:pt>
    <dgm:pt modelId="{9CB1B8F5-E120-4D09-9559-88BD48E73598}" type="pres">
      <dgm:prSet presAssocID="{143B968A-568B-42D6-93EE-E80077131D5E}" presName="textRect" presStyleLbl="revTx" presStyleIdx="2" presStyleCnt="6">
        <dgm:presLayoutVars>
          <dgm:chMax val="1"/>
          <dgm:chPref val="1"/>
        </dgm:presLayoutVars>
      </dgm:prSet>
      <dgm:spPr/>
    </dgm:pt>
    <dgm:pt modelId="{74DF0465-DC80-4523-87D9-5FCED392BCF4}" type="pres">
      <dgm:prSet presAssocID="{7E590ED2-CEE0-4AA5-8D32-59DA61A0FDC2}" presName="sibTrans" presStyleLbl="sibTrans2D1" presStyleIdx="0" presStyleCnt="0"/>
      <dgm:spPr/>
    </dgm:pt>
    <dgm:pt modelId="{9DB52868-998A-4B22-A335-8E987450397A}" type="pres">
      <dgm:prSet presAssocID="{560D807C-19B3-4FEF-9E3B-E6FB7AFE008B}" presName="compNode" presStyleCnt="0"/>
      <dgm:spPr/>
    </dgm:pt>
    <dgm:pt modelId="{82C69096-CC0C-4605-82BA-58A00E68D094}" type="pres">
      <dgm:prSet presAssocID="{560D807C-19B3-4FEF-9E3B-E6FB7AFE008B}" presName="iconBgRect" presStyleLbl="bgShp" presStyleIdx="3" presStyleCnt="6"/>
      <dgm:spPr/>
    </dgm:pt>
    <dgm:pt modelId="{E44AE02F-A824-4B89-8A1B-6DF31E96E341}" type="pres">
      <dgm:prSet presAssocID="{560D807C-19B3-4FEF-9E3B-E6FB7AFE008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le with Left Arrow"/>
        </a:ext>
      </dgm:extLst>
    </dgm:pt>
    <dgm:pt modelId="{C050C1B1-FF9C-4B59-B083-E42AEE2B6611}" type="pres">
      <dgm:prSet presAssocID="{560D807C-19B3-4FEF-9E3B-E6FB7AFE008B}" presName="spaceRect" presStyleCnt="0"/>
      <dgm:spPr/>
    </dgm:pt>
    <dgm:pt modelId="{283E65E8-DDAD-463F-BA12-CAD8900B6E65}" type="pres">
      <dgm:prSet presAssocID="{560D807C-19B3-4FEF-9E3B-E6FB7AFE008B}" presName="textRect" presStyleLbl="revTx" presStyleIdx="3" presStyleCnt="6">
        <dgm:presLayoutVars>
          <dgm:chMax val="1"/>
          <dgm:chPref val="1"/>
        </dgm:presLayoutVars>
      </dgm:prSet>
      <dgm:spPr/>
    </dgm:pt>
    <dgm:pt modelId="{DE0E08A2-F6C4-4C68-8E5A-B130068F97D6}" type="pres">
      <dgm:prSet presAssocID="{AEA60583-9990-4821-ADF1-68F1B634FE08}" presName="sibTrans" presStyleLbl="sibTrans2D1" presStyleIdx="0" presStyleCnt="0"/>
      <dgm:spPr/>
    </dgm:pt>
    <dgm:pt modelId="{76F564C5-3B6A-4448-BDA3-6896A55A067E}" type="pres">
      <dgm:prSet presAssocID="{3A1D6746-B8FF-45D6-90B1-47B737C501E2}" presName="compNode" presStyleCnt="0"/>
      <dgm:spPr/>
    </dgm:pt>
    <dgm:pt modelId="{852FED44-84DA-41C1-AA59-4C85469AE9F6}" type="pres">
      <dgm:prSet presAssocID="{3A1D6746-B8FF-45D6-90B1-47B737C501E2}" presName="iconBgRect" presStyleLbl="bgShp" presStyleIdx="4" presStyleCnt="6"/>
      <dgm:spPr/>
    </dgm:pt>
    <dgm:pt modelId="{EEE25A9D-142B-4B12-B697-A62440C5EEED}" type="pres">
      <dgm:prSet presAssocID="{3A1D6746-B8FF-45D6-90B1-47B737C501E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esentation with Checklist"/>
        </a:ext>
      </dgm:extLst>
    </dgm:pt>
    <dgm:pt modelId="{59518A1A-01FC-4E9D-8E0B-5822FFAE87BC}" type="pres">
      <dgm:prSet presAssocID="{3A1D6746-B8FF-45D6-90B1-47B737C501E2}" presName="spaceRect" presStyleCnt="0"/>
      <dgm:spPr/>
    </dgm:pt>
    <dgm:pt modelId="{E08364AB-55D9-4294-BFF7-BE505B0A38BA}" type="pres">
      <dgm:prSet presAssocID="{3A1D6746-B8FF-45D6-90B1-47B737C501E2}" presName="textRect" presStyleLbl="revTx" presStyleIdx="4" presStyleCnt="6">
        <dgm:presLayoutVars>
          <dgm:chMax val="1"/>
          <dgm:chPref val="1"/>
        </dgm:presLayoutVars>
      </dgm:prSet>
      <dgm:spPr/>
    </dgm:pt>
    <dgm:pt modelId="{59794A8F-A2DA-4DC6-8B70-ADF5D86CF366}" type="pres">
      <dgm:prSet presAssocID="{27CB0858-D52A-4090-960B-CC5358885A64}" presName="sibTrans" presStyleLbl="sibTrans2D1" presStyleIdx="0" presStyleCnt="0"/>
      <dgm:spPr/>
    </dgm:pt>
    <dgm:pt modelId="{F60512D1-942F-4634-AC56-053BB6D4DBA5}" type="pres">
      <dgm:prSet presAssocID="{BB664C65-7339-4E37-BB51-B0A04F3D2684}" presName="compNode" presStyleCnt="0"/>
      <dgm:spPr/>
    </dgm:pt>
    <dgm:pt modelId="{FBC69EB3-A4BB-43D3-AB38-0AA32ED62C3B}" type="pres">
      <dgm:prSet presAssocID="{BB664C65-7339-4E37-BB51-B0A04F3D2684}" presName="iconBgRect" presStyleLbl="bgShp" presStyleIdx="5" presStyleCnt="6"/>
      <dgm:spPr/>
    </dgm:pt>
    <dgm:pt modelId="{B8A95FA1-CF9C-416B-8F1F-3325F8AC751C}" type="pres">
      <dgm:prSet presAssocID="{BB664C65-7339-4E37-BB51-B0A04F3D268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E90940EE-FA9D-4FA7-8BFD-FA305D88C381}" type="pres">
      <dgm:prSet presAssocID="{BB664C65-7339-4E37-BB51-B0A04F3D2684}" presName="spaceRect" presStyleCnt="0"/>
      <dgm:spPr/>
    </dgm:pt>
    <dgm:pt modelId="{7B5BF7DA-71AF-4133-B459-83042660F360}" type="pres">
      <dgm:prSet presAssocID="{BB664C65-7339-4E37-BB51-B0A04F3D2684}" presName="textRect" presStyleLbl="revTx" presStyleIdx="5" presStyleCnt="6">
        <dgm:presLayoutVars>
          <dgm:chMax val="1"/>
          <dgm:chPref val="1"/>
        </dgm:presLayoutVars>
      </dgm:prSet>
      <dgm:spPr/>
    </dgm:pt>
  </dgm:ptLst>
  <dgm:cxnLst>
    <dgm:cxn modelId="{DD84230D-2B76-4B17-A6C3-303B88387538}" type="presOf" srcId="{4222D5F9-0742-4568-A001-A05DBED906C7}" destId="{A3CDCF0A-879D-4C1B-A702-71B769E2A274}" srcOrd="0" destOrd="0" presId="urn:microsoft.com/office/officeart/2018/2/layout/IconCircleList"/>
    <dgm:cxn modelId="{EF0B6912-B296-41E6-8F1C-B87EFBAAE542}" srcId="{BD9E72A3-EA9E-4334-8947-25473A53A74E}" destId="{143B968A-568B-42D6-93EE-E80077131D5E}" srcOrd="2" destOrd="0" parTransId="{C529175B-56E0-4F5B-900B-1668A66C92AF}" sibTransId="{7E590ED2-CEE0-4AA5-8D32-59DA61A0FDC2}"/>
    <dgm:cxn modelId="{101BD916-BA83-4970-BA98-8DAAE241DE58}" srcId="{BD9E72A3-EA9E-4334-8947-25473A53A74E}" destId="{BB664C65-7339-4E37-BB51-B0A04F3D2684}" srcOrd="5" destOrd="0" parTransId="{D30278D2-E9D8-4668-8912-1010182716F4}" sibTransId="{84B40C14-3E5D-4E93-B332-DB3621E2F690}"/>
    <dgm:cxn modelId="{F94C4218-7B57-4774-8260-DF83995019EA}" type="presOf" srcId="{27CB0858-D52A-4090-960B-CC5358885A64}" destId="{59794A8F-A2DA-4DC6-8B70-ADF5D86CF366}" srcOrd="0" destOrd="0" presId="urn:microsoft.com/office/officeart/2018/2/layout/IconCircleList"/>
    <dgm:cxn modelId="{1B65CF1E-FCCE-4FAF-9D43-781999BA948D}" srcId="{BD9E72A3-EA9E-4334-8947-25473A53A74E}" destId="{560D807C-19B3-4FEF-9E3B-E6FB7AFE008B}" srcOrd="3" destOrd="0" parTransId="{39BF9D29-5813-4B09-B49B-F18E8E7756F1}" sibTransId="{AEA60583-9990-4821-ADF1-68F1B634FE08}"/>
    <dgm:cxn modelId="{C42C8B2C-7A1F-4BD1-BAA3-299FCD29D640}" type="presOf" srcId="{7E590ED2-CEE0-4AA5-8D32-59DA61A0FDC2}" destId="{74DF0465-DC80-4523-87D9-5FCED392BCF4}" srcOrd="0" destOrd="0" presId="urn:microsoft.com/office/officeart/2018/2/layout/IconCircleList"/>
    <dgm:cxn modelId="{A3EABA34-2FE2-4B8A-B68E-223153A78BAC}" type="presOf" srcId="{BAB68003-054D-4164-A04F-76493B68F518}" destId="{D3868A4D-A459-417D-A228-B87601D578E4}" srcOrd="0" destOrd="0" presId="urn:microsoft.com/office/officeart/2018/2/layout/IconCircleList"/>
    <dgm:cxn modelId="{1858FB36-0A26-4748-99CE-B505662214E2}" srcId="{BD9E72A3-EA9E-4334-8947-25473A53A74E}" destId="{4222D5F9-0742-4568-A001-A05DBED906C7}" srcOrd="0" destOrd="0" parTransId="{669D9996-3304-481A-A2B0-4C1F6729D694}" sibTransId="{7143B693-1218-43C0-839A-17D9CE8058D5}"/>
    <dgm:cxn modelId="{FD657B3A-2637-4EE1-ADCE-E309C7405625}" type="presOf" srcId="{560D807C-19B3-4FEF-9E3B-E6FB7AFE008B}" destId="{283E65E8-DDAD-463F-BA12-CAD8900B6E65}" srcOrd="0" destOrd="0" presId="urn:microsoft.com/office/officeart/2018/2/layout/IconCircleList"/>
    <dgm:cxn modelId="{5B956D5E-9227-41C8-9DFF-60986DE4C0D6}" type="presOf" srcId="{3A1D6746-B8FF-45D6-90B1-47B737C501E2}" destId="{E08364AB-55D9-4294-BFF7-BE505B0A38BA}" srcOrd="0" destOrd="0" presId="urn:microsoft.com/office/officeart/2018/2/layout/IconCircleList"/>
    <dgm:cxn modelId="{98BECE5F-C14A-40EB-B76D-168433454F31}" type="presOf" srcId="{BB664C65-7339-4E37-BB51-B0A04F3D2684}" destId="{7B5BF7DA-71AF-4133-B459-83042660F360}" srcOrd="0" destOrd="0" presId="urn:microsoft.com/office/officeart/2018/2/layout/IconCircleList"/>
    <dgm:cxn modelId="{0D041370-436A-4EBE-A294-1245C96BB816}" srcId="{BD9E72A3-EA9E-4334-8947-25473A53A74E}" destId="{BAB68003-054D-4164-A04F-76493B68F518}" srcOrd="1" destOrd="0" parTransId="{8ED76DAE-1EE6-4C80-9EDE-62346E096D42}" sibTransId="{42783BC9-38EC-4B87-A9B4-15C8BCB2F9E7}"/>
    <dgm:cxn modelId="{53CEB457-4C9D-41A7-B382-4E623242C462}" srcId="{BD9E72A3-EA9E-4334-8947-25473A53A74E}" destId="{3A1D6746-B8FF-45D6-90B1-47B737C501E2}" srcOrd="4" destOrd="0" parTransId="{59B05A7E-2A3D-4ECB-B270-712BEABEDCAC}" sibTransId="{27CB0858-D52A-4090-960B-CC5358885A64}"/>
    <dgm:cxn modelId="{BAE0F779-4E07-4D66-AABF-FE318D4021DC}" type="presOf" srcId="{42783BC9-38EC-4B87-A9B4-15C8BCB2F9E7}" destId="{A09574E8-27C1-43DC-9AB6-71ACA67576C7}" srcOrd="0" destOrd="0" presId="urn:microsoft.com/office/officeart/2018/2/layout/IconCircleList"/>
    <dgm:cxn modelId="{5262BEA8-3A8F-474B-B985-25DEB896013F}" type="presOf" srcId="{BD9E72A3-EA9E-4334-8947-25473A53A74E}" destId="{8722657A-5A8C-4A81-B6FC-06F6FCB6EC03}" srcOrd="0" destOrd="0" presId="urn:microsoft.com/office/officeart/2018/2/layout/IconCircleList"/>
    <dgm:cxn modelId="{82DE1BAC-B8DE-4706-A77C-EBD630F0DBE9}" type="presOf" srcId="{AEA60583-9990-4821-ADF1-68F1B634FE08}" destId="{DE0E08A2-F6C4-4C68-8E5A-B130068F97D6}" srcOrd="0" destOrd="0" presId="urn:microsoft.com/office/officeart/2018/2/layout/IconCircleList"/>
    <dgm:cxn modelId="{AA1E84C5-725A-4A3F-8478-40AAB7329952}" type="presOf" srcId="{7143B693-1218-43C0-839A-17D9CE8058D5}" destId="{046295E6-2A88-4F0A-8066-8A2F3D575C71}" srcOrd="0" destOrd="0" presId="urn:microsoft.com/office/officeart/2018/2/layout/IconCircleList"/>
    <dgm:cxn modelId="{B218AFF7-236E-4003-9C8B-CB5E6D061242}" type="presOf" srcId="{143B968A-568B-42D6-93EE-E80077131D5E}" destId="{9CB1B8F5-E120-4D09-9559-88BD48E73598}" srcOrd="0" destOrd="0" presId="urn:microsoft.com/office/officeart/2018/2/layout/IconCircleList"/>
    <dgm:cxn modelId="{3EF51DEA-9914-48F2-86EB-97B49505BA9A}" type="presParOf" srcId="{8722657A-5A8C-4A81-B6FC-06F6FCB6EC03}" destId="{41AADFD6-F1C1-4B1D-BC9C-923B42BBAC49}" srcOrd="0" destOrd="0" presId="urn:microsoft.com/office/officeart/2018/2/layout/IconCircleList"/>
    <dgm:cxn modelId="{CB09B505-D7F2-4141-B128-2F045B306F13}" type="presParOf" srcId="{41AADFD6-F1C1-4B1D-BC9C-923B42BBAC49}" destId="{C350F790-994B-457D-B140-7876A1B68703}" srcOrd="0" destOrd="0" presId="urn:microsoft.com/office/officeart/2018/2/layout/IconCircleList"/>
    <dgm:cxn modelId="{05063FDC-6659-4A47-A191-A27048DEA34D}" type="presParOf" srcId="{C350F790-994B-457D-B140-7876A1B68703}" destId="{9C5488BE-5038-489A-AB72-61BB0B1A3736}" srcOrd="0" destOrd="0" presId="urn:microsoft.com/office/officeart/2018/2/layout/IconCircleList"/>
    <dgm:cxn modelId="{6EBBFC5C-57FB-4EE8-A9DE-343DE7C60DEE}" type="presParOf" srcId="{C350F790-994B-457D-B140-7876A1B68703}" destId="{5AB23D99-A92E-4B77-BDB8-03416922E50B}" srcOrd="1" destOrd="0" presId="urn:microsoft.com/office/officeart/2018/2/layout/IconCircleList"/>
    <dgm:cxn modelId="{55C2E699-8E2C-4D07-A29B-CF75C2265308}" type="presParOf" srcId="{C350F790-994B-457D-B140-7876A1B68703}" destId="{3CF88C0A-6491-400C-903C-E301318501D2}" srcOrd="2" destOrd="0" presId="urn:microsoft.com/office/officeart/2018/2/layout/IconCircleList"/>
    <dgm:cxn modelId="{4AADC7FA-2CF1-4B66-BBC1-23C1AA45ABA1}" type="presParOf" srcId="{C350F790-994B-457D-B140-7876A1B68703}" destId="{A3CDCF0A-879D-4C1B-A702-71B769E2A274}" srcOrd="3" destOrd="0" presId="urn:microsoft.com/office/officeart/2018/2/layout/IconCircleList"/>
    <dgm:cxn modelId="{625022B7-702E-49E1-BBA3-1491C0912763}" type="presParOf" srcId="{41AADFD6-F1C1-4B1D-BC9C-923B42BBAC49}" destId="{046295E6-2A88-4F0A-8066-8A2F3D575C71}" srcOrd="1" destOrd="0" presId="urn:microsoft.com/office/officeart/2018/2/layout/IconCircleList"/>
    <dgm:cxn modelId="{B1E49E2C-57F9-4589-8227-01272E01339E}" type="presParOf" srcId="{41AADFD6-F1C1-4B1D-BC9C-923B42BBAC49}" destId="{C52A500C-8A38-43A3-AE45-1376A8D66435}" srcOrd="2" destOrd="0" presId="urn:microsoft.com/office/officeart/2018/2/layout/IconCircleList"/>
    <dgm:cxn modelId="{76120ABF-23F2-4255-BF6D-7FAD949885C8}" type="presParOf" srcId="{C52A500C-8A38-43A3-AE45-1376A8D66435}" destId="{B91FDF83-7D4E-452E-86F7-F684A04286CD}" srcOrd="0" destOrd="0" presId="urn:microsoft.com/office/officeart/2018/2/layout/IconCircleList"/>
    <dgm:cxn modelId="{48AC8FFF-321D-48E4-BDFC-C6B6B97153D6}" type="presParOf" srcId="{C52A500C-8A38-43A3-AE45-1376A8D66435}" destId="{78B26E17-579F-408A-AD57-33355E679417}" srcOrd="1" destOrd="0" presId="urn:microsoft.com/office/officeart/2018/2/layout/IconCircleList"/>
    <dgm:cxn modelId="{E5EE54F2-5964-4C73-8C45-033A3D222384}" type="presParOf" srcId="{C52A500C-8A38-43A3-AE45-1376A8D66435}" destId="{60630D8C-B849-4910-9294-260813CCB46E}" srcOrd="2" destOrd="0" presId="urn:microsoft.com/office/officeart/2018/2/layout/IconCircleList"/>
    <dgm:cxn modelId="{2D2ED3DC-D7E1-47E2-8821-7E83BCB5435F}" type="presParOf" srcId="{C52A500C-8A38-43A3-AE45-1376A8D66435}" destId="{D3868A4D-A459-417D-A228-B87601D578E4}" srcOrd="3" destOrd="0" presId="urn:microsoft.com/office/officeart/2018/2/layout/IconCircleList"/>
    <dgm:cxn modelId="{8B659587-D094-4A05-9205-701F1AA4F50D}" type="presParOf" srcId="{41AADFD6-F1C1-4B1D-BC9C-923B42BBAC49}" destId="{A09574E8-27C1-43DC-9AB6-71ACA67576C7}" srcOrd="3" destOrd="0" presId="urn:microsoft.com/office/officeart/2018/2/layout/IconCircleList"/>
    <dgm:cxn modelId="{64E84238-D31B-44CE-8DB8-90EE113BABAC}" type="presParOf" srcId="{41AADFD6-F1C1-4B1D-BC9C-923B42BBAC49}" destId="{143CB467-9FE0-4ACD-AC69-F178185404A3}" srcOrd="4" destOrd="0" presId="urn:microsoft.com/office/officeart/2018/2/layout/IconCircleList"/>
    <dgm:cxn modelId="{377645D3-DDEA-4FA2-A3FC-4262B5788FF5}" type="presParOf" srcId="{143CB467-9FE0-4ACD-AC69-F178185404A3}" destId="{68C1F015-E234-4841-BD6D-D04F52614316}" srcOrd="0" destOrd="0" presId="urn:microsoft.com/office/officeart/2018/2/layout/IconCircleList"/>
    <dgm:cxn modelId="{F4792CF7-8001-492B-A971-98C1C5167231}" type="presParOf" srcId="{143CB467-9FE0-4ACD-AC69-F178185404A3}" destId="{53A56DB1-3E9B-4741-8785-24931F38C8E9}" srcOrd="1" destOrd="0" presId="urn:microsoft.com/office/officeart/2018/2/layout/IconCircleList"/>
    <dgm:cxn modelId="{F2F638F2-DE2E-43EE-937B-C9C6EE1C1F62}" type="presParOf" srcId="{143CB467-9FE0-4ACD-AC69-F178185404A3}" destId="{C10B90E6-07B4-42AA-9534-FDDAB53DDE63}" srcOrd="2" destOrd="0" presId="urn:microsoft.com/office/officeart/2018/2/layout/IconCircleList"/>
    <dgm:cxn modelId="{513FF951-8F26-43E2-8161-6400A139C710}" type="presParOf" srcId="{143CB467-9FE0-4ACD-AC69-F178185404A3}" destId="{9CB1B8F5-E120-4D09-9559-88BD48E73598}" srcOrd="3" destOrd="0" presId="urn:microsoft.com/office/officeart/2018/2/layout/IconCircleList"/>
    <dgm:cxn modelId="{408F465F-1BB8-4C30-BFC2-2D5BD7800206}" type="presParOf" srcId="{41AADFD6-F1C1-4B1D-BC9C-923B42BBAC49}" destId="{74DF0465-DC80-4523-87D9-5FCED392BCF4}" srcOrd="5" destOrd="0" presId="urn:microsoft.com/office/officeart/2018/2/layout/IconCircleList"/>
    <dgm:cxn modelId="{73291156-0A5B-4967-A0C5-2BFFEC71BBF7}" type="presParOf" srcId="{41AADFD6-F1C1-4B1D-BC9C-923B42BBAC49}" destId="{9DB52868-998A-4B22-A335-8E987450397A}" srcOrd="6" destOrd="0" presId="urn:microsoft.com/office/officeart/2018/2/layout/IconCircleList"/>
    <dgm:cxn modelId="{EF7BF9FC-5085-48C3-A264-9003E493DF7E}" type="presParOf" srcId="{9DB52868-998A-4B22-A335-8E987450397A}" destId="{82C69096-CC0C-4605-82BA-58A00E68D094}" srcOrd="0" destOrd="0" presId="urn:microsoft.com/office/officeart/2018/2/layout/IconCircleList"/>
    <dgm:cxn modelId="{DE55374F-E60D-4AA2-A0D4-75F7FF4B68A0}" type="presParOf" srcId="{9DB52868-998A-4B22-A335-8E987450397A}" destId="{E44AE02F-A824-4B89-8A1B-6DF31E96E341}" srcOrd="1" destOrd="0" presId="urn:microsoft.com/office/officeart/2018/2/layout/IconCircleList"/>
    <dgm:cxn modelId="{081CF0E0-0F50-463A-ACC9-35F0B49D2667}" type="presParOf" srcId="{9DB52868-998A-4B22-A335-8E987450397A}" destId="{C050C1B1-FF9C-4B59-B083-E42AEE2B6611}" srcOrd="2" destOrd="0" presId="urn:microsoft.com/office/officeart/2018/2/layout/IconCircleList"/>
    <dgm:cxn modelId="{78807295-7920-426A-91BE-A02348144319}" type="presParOf" srcId="{9DB52868-998A-4B22-A335-8E987450397A}" destId="{283E65E8-DDAD-463F-BA12-CAD8900B6E65}" srcOrd="3" destOrd="0" presId="urn:microsoft.com/office/officeart/2018/2/layout/IconCircleList"/>
    <dgm:cxn modelId="{018F4A1E-01E4-4F38-9231-B66702AB6F2F}" type="presParOf" srcId="{41AADFD6-F1C1-4B1D-BC9C-923B42BBAC49}" destId="{DE0E08A2-F6C4-4C68-8E5A-B130068F97D6}" srcOrd="7" destOrd="0" presId="urn:microsoft.com/office/officeart/2018/2/layout/IconCircleList"/>
    <dgm:cxn modelId="{96114B32-7538-45A7-88D2-20D526951E23}" type="presParOf" srcId="{41AADFD6-F1C1-4B1D-BC9C-923B42BBAC49}" destId="{76F564C5-3B6A-4448-BDA3-6896A55A067E}" srcOrd="8" destOrd="0" presId="urn:microsoft.com/office/officeart/2018/2/layout/IconCircleList"/>
    <dgm:cxn modelId="{35D85FAB-3B3A-4521-BFD5-FD0F7757F354}" type="presParOf" srcId="{76F564C5-3B6A-4448-BDA3-6896A55A067E}" destId="{852FED44-84DA-41C1-AA59-4C85469AE9F6}" srcOrd="0" destOrd="0" presId="urn:microsoft.com/office/officeart/2018/2/layout/IconCircleList"/>
    <dgm:cxn modelId="{EA82AB0E-6247-4B50-9B36-EEBB090E1180}" type="presParOf" srcId="{76F564C5-3B6A-4448-BDA3-6896A55A067E}" destId="{EEE25A9D-142B-4B12-B697-A62440C5EEED}" srcOrd="1" destOrd="0" presId="urn:microsoft.com/office/officeart/2018/2/layout/IconCircleList"/>
    <dgm:cxn modelId="{C55885F1-E4B0-4403-BFC2-D53EA43DED22}" type="presParOf" srcId="{76F564C5-3B6A-4448-BDA3-6896A55A067E}" destId="{59518A1A-01FC-4E9D-8E0B-5822FFAE87BC}" srcOrd="2" destOrd="0" presId="urn:microsoft.com/office/officeart/2018/2/layout/IconCircleList"/>
    <dgm:cxn modelId="{FAA1B869-FAFB-4A77-8A59-FD061869A7C4}" type="presParOf" srcId="{76F564C5-3B6A-4448-BDA3-6896A55A067E}" destId="{E08364AB-55D9-4294-BFF7-BE505B0A38BA}" srcOrd="3" destOrd="0" presId="urn:microsoft.com/office/officeart/2018/2/layout/IconCircleList"/>
    <dgm:cxn modelId="{7C26BF2C-183D-4E7E-90FF-C027398D14C7}" type="presParOf" srcId="{41AADFD6-F1C1-4B1D-BC9C-923B42BBAC49}" destId="{59794A8F-A2DA-4DC6-8B70-ADF5D86CF366}" srcOrd="9" destOrd="0" presId="urn:microsoft.com/office/officeart/2018/2/layout/IconCircleList"/>
    <dgm:cxn modelId="{C54957C1-2681-4472-816D-8365ABC152A7}" type="presParOf" srcId="{41AADFD6-F1C1-4B1D-BC9C-923B42BBAC49}" destId="{F60512D1-942F-4634-AC56-053BB6D4DBA5}" srcOrd="10" destOrd="0" presId="urn:microsoft.com/office/officeart/2018/2/layout/IconCircleList"/>
    <dgm:cxn modelId="{FD642305-4ECE-4505-835D-EE972A398517}" type="presParOf" srcId="{F60512D1-942F-4634-AC56-053BB6D4DBA5}" destId="{FBC69EB3-A4BB-43D3-AB38-0AA32ED62C3B}" srcOrd="0" destOrd="0" presId="urn:microsoft.com/office/officeart/2018/2/layout/IconCircleList"/>
    <dgm:cxn modelId="{C71C8F4D-2039-479F-A9B1-339E9A97C8B2}" type="presParOf" srcId="{F60512D1-942F-4634-AC56-053BB6D4DBA5}" destId="{B8A95FA1-CF9C-416B-8F1F-3325F8AC751C}" srcOrd="1" destOrd="0" presId="urn:microsoft.com/office/officeart/2018/2/layout/IconCircleList"/>
    <dgm:cxn modelId="{9E8A2306-FC3F-429B-A32B-BA49D992ACFF}" type="presParOf" srcId="{F60512D1-942F-4634-AC56-053BB6D4DBA5}" destId="{E90940EE-FA9D-4FA7-8BFD-FA305D88C381}" srcOrd="2" destOrd="0" presId="urn:microsoft.com/office/officeart/2018/2/layout/IconCircleList"/>
    <dgm:cxn modelId="{8DB59AE6-1440-4E0D-A5BE-AEB2D5940C34}" type="presParOf" srcId="{F60512D1-942F-4634-AC56-053BB6D4DBA5}" destId="{7B5BF7DA-71AF-4133-B459-83042660F36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4EE20-3A77-42F2-ACA6-E30687A1A016}">
      <dsp:nvSpPr>
        <dsp:cNvPr id="0" name=""/>
        <dsp:cNvSpPr/>
      </dsp:nvSpPr>
      <dsp:spPr>
        <a:xfrm>
          <a:off x="3231" y="240799"/>
          <a:ext cx="2563601" cy="1538160"/>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 product line can have 0,1 or many products; Each product must belong to exactly one product_line</a:t>
          </a:r>
        </a:p>
      </dsp:txBody>
      <dsp:txXfrm>
        <a:off x="3231" y="240799"/>
        <a:ext cx="2563601" cy="1538160"/>
      </dsp:txXfrm>
    </dsp:sp>
    <dsp:sp modelId="{536CF79D-69CA-4E21-AB41-9128418357CA}">
      <dsp:nvSpPr>
        <dsp:cNvPr id="0" name=""/>
        <dsp:cNvSpPr/>
      </dsp:nvSpPr>
      <dsp:spPr>
        <a:xfrm>
          <a:off x="2823193" y="240799"/>
          <a:ext cx="2563601" cy="1538160"/>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An office can have 0,1 or many employees; Each employee must belong to exactly one office</a:t>
          </a:r>
        </a:p>
      </dsp:txBody>
      <dsp:txXfrm>
        <a:off x="2823193" y="240799"/>
        <a:ext cx="2563601" cy="1538160"/>
      </dsp:txXfrm>
    </dsp:sp>
    <dsp:sp modelId="{BE0A12EF-95F8-4D20-B4F2-6F0206571250}">
      <dsp:nvSpPr>
        <dsp:cNvPr id="0" name=""/>
        <dsp:cNvSpPr/>
      </dsp:nvSpPr>
      <dsp:spPr>
        <a:xfrm>
          <a:off x="5643155" y="240799"/>
          <a:ext cx="2563601" cy="1538160"/>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An employee may have at-most one supervisor, Each supervisor may supervise one or many employees</a:t>
          </a:r>
        </a:p>
      </dsp:txBody>
      <dsp:txXfrm>
        <a:off x="5643155" y="240799"/>
        <a:ext cx="2563601" cy="1538160"/>
      </dsp:txXfrm>
    </dsp:sp>
    <dsp:sp modelId="{F1D16EF7-FD21-43FD-B221-BFF9F6BF2A4E}">
      <dsp:nvSpPr>
        <dsp:cNvPr id="0" name=""/>
        <dsp:cNvSpPr/>
      </dsp:nvSpPr>
      <dsp:spPr>
        <a:xfrm>
          <a:off x="8463116" y="240799"/>
          <a:ext cx="2563601" cy="1538160"/>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Each order may have one/many order_details; Order_details must belong to exactly one order</a:t>
          </a:r>
        </a:p>
      </dsp:txBody>
      <dsp:txXfrm>
        <a:off x="8463116" y="240799"/>
        <a:ext cx="2563601" cy="1538160"/>
      </dsp:txXfrm>
    </dsp:sp>
    <dsp:sp modelId="{00B68435-9120-4BA0-BF47-B1804717C8FF}">
      <dsp:nvSpPr>
        <dsp:cNvPr id="0" name=""/>
        <dsp:cNvSpPr/>
      </dsp:nvSpPr>
      <dsp:spPr>
        <a:xfrm>
          <a:off x="1413212" y="2035320"/>
          <a:ext cx="2563601" cy="1538160"/>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Each order details will have exactly one product; each product may belong to atmost one order details</a:t>
          </a:r>
        </a:p>
      </dsp:txBody>
      <dsp:txXfrm>
        <a:off x="1413212" y="2035320"/>
        <a:ext cx="2563601" cy="1538160"/>
      </dsp:txXfrm>
    </dsp:sp>
    <dsp:sp modelId="{7E364F9A-24BE-44C0-A2CB-C0865AAF18FA}">
      <dsp:nvSpPr>
        <dsp:cNvPr id="0" name=""/>
        <dsp:cNvSpPr/>
      </dsp:nvSpPr>
      <dsp:spPr>
        <a:xfrm>
          <a:off x="4233174" y="2035320"/>
          <a:ext cx="2563601" cy="1538160"/>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 customer may place one/many orders; Each order must belong to a customer</a:t>
          </a:r>
        </a:p>
      </dsp:txBody>
      <dsp:txXfrm>
        <a:off x="4233174" y="2035320"/>
        <a:ext cx="2563601" cy="1538160"/>
      </dsp:txXfrm>
    </dsp:sp>
    <dsp:sp modelId="{AF39E81F-8F30-4A02-8F6A-4146F3189A3B}">
      <dsp:nvSpPr>
        <dsp:cNvPr id="0" name=""/>
        <dsp:cNvSpPr/>
      </dsp:nvSpPr>
      <dsp:spPr>
        <a:xfrm>
          <a:off x="7053135" y="2035320"/>
          <a:ext cx="2563601" cy="1538160"/>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 customer may have one/many payments; Each payment must belong to a customer</a:t>
          </a:r>
        </a:p>
      </dsp:txBody>
      <dsp:txXfrm>
        <a:off x="7053135" y="2035320"/>
        <a:ext cx="2563601" cy="1538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F3FB9-9D0A-43D0-B68C-04C2BD08B1CC}">
      <dsp:nvSpPr>
        <dsp:cNvPr id="0" name=""/>
        <dsp:cNvSpPr/>
      </dsp:nvSpPr>
      <dsp:spPr>
        <a:xfrm>
          <a:off x="0" y="574"/>
          <a:ext cx="7012370" cy="4828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9AC211-07EA-46F5-B7B7-E97D332050DF}">
      <dsp:nvSpPr>
        <dsp:cNvPr id="0" name=""/>
        <dsp:cNvSpPr/>
      </dsp:nvSpPr>
      <dsp:spPr>
        <a:xfrm>
          <a:off x="146068" y="109220"/>
          <a:ext cx="265578" cy="2655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2C981C-F67E-4F3A-834F-AE5F0FF37E4B}">
      <dsp:nvSpPr>
        <dsp:cNvPr id="0" name=""/>
        <dsp:cNvSpPr/>
      </dsp:nvSpPr>
      <dsp:spPr>
        <a:xfrm>
          <a:off x="557714" y="574"/>
          <a:ext cx="6454655" cy="482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104" tIns="51104" rIns="51104" bIns="51104" numCol="1" spcCol="1270" anchor="ctr" anchorCtr="0">
          <a:noAutofit/>
        </a:bodyPr>
        <a:lstStyle/>
        <a:p>
          <a:pPr marL="0" lvl="0" indent="0" algn="l" defTabSz="666750">
            <a:lnSpc>
              <a:spcPct val="90000"/>
            </a:lnSpc>
            <a:spcBef>
              <a:spcPct val="0"/>
            </a:spcBef>
            <a:spcAft>
              <a:spcPct val="35000"/>
            </a:spcAft>
            <a:buNone/>
          </a:pPr>
          <a:r>
            <a:rPr lang="en-US" sz="1500" kern="1200" dirty="0"/>
            <a:t>WHERE: </a:t>
          </a:r>
          <a:r>
            <a:rPr lang="en-US" sz="1500" b="0" i="0" kern="1200" dirty="0"/>
            <a:t>specify a selection criteria to select the required records from a table</a:t>
          </a:r>
          <a:endParaRPr lang="en-US" sz="1500" kern="1200" dirty="0"/>
        </a:p>
      </dsp:txBody>
      <dsp:txXfrm>
        <a:off x="557714" y="574"/>
        <a:ext cx="6454655" cy="482869"/>
      </dsp:txXfrm>
    </dsp:sp>
    <dsp:sp modelId="{5827E38F-963E-49B2-9E2D-26753CA155A9}">
      <dsp:nvSpPr>
        <dsp:cNvPr id="0" name=""/>
        <dsp:cNvSpPr/>
      </dsp:nvSpPr>
      <dsp:spPr>
        <a:xfrm>
          <a:off x="0" y="604162"/>
          <a:ext cx="7012370" cy="4828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869E6-506B-41B3-B064-352D7FD6401C}">
      <dsp:nvSpPr>
        <dsp:cNvPr id="0" name=""/>
        <dsp:cNvSpPr/>
      </dsp:nvSpPr>
      <dsp:spPr>
        <a:xfrm>
          <a:off x="146068" y="712807"/>
          <a:ext cx="265578" cy="2655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212D9B-480F-4EEF-AA79-62EA270AEAE1}">
      <dsp:nvSpPr>
        <dsp:cNvPr id="0" name=""/>
        <dsp:cNvSpPr/>
      </dsp:nvSpPr>
      <dsp:spPr>
        <a:xfrm>
          <a:off x="557714" y="604162"/>
          <a:ext cx="6454655" cy="482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104" tIns="51104" rIns="51104" bIns="51104" numCol="1" spcCol="1270" anchor="ctr" anchorCtr="0">
          <a:noAutofit/>
        </a:bodyPr>
        <a:lstStyle/>
        <a:p>
          <a:pPr marL="0" lvl="0" indent="0" algn="l" defTabSz="666750">
            <a:lnSpc>
              <a:spcPct val="90000"/>
            </a:lnSpc>
            <a:spcBef>
              <a:spcPct val="0"/>
            </a:spcBef>
            <a:spcAft>
              <a:spcPct val="35000"/>
            </a:spcAft>
            <a:buNone/>
          </a:pPr>
          <a:r>
            <a:rPr lang="en-US" sz="1500" kern="1200" dirty="0"/>
            <a:t>SELECT DISTINCT: helps us remove duplicates</a:t>
          </a:r>
        </a:p>
      </dsp:txBody>
      <dsp:txXfrm>
        <a:off x="557714" y="604162"/>
        <a:ext cx="6454655" cy="482869"/>
      </dsp:txXfrm>
    </dsp:sp>
    <dsp:sp modelId="{93D8A1EF-0A64-49EF-B11D-FD825B5B0B95}">
      <dsp:nvSpPr>
        <dsp:cNvPr id="0" name=""/>
        <dsp:cNvSpPr/>
      </dsp:nvSpPr>
      <dsp:spPr>
        <a:xfrm>
          <a:off x="0" y="1207749"/>
          <a:ext cx="7012370" cy="4828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B3D56-ECEA-4495-8F50-AD492ACFD63A}">
      <dsp:nvSpPr>
        <dsp:cNvPr id="0" name=""/>
        <dsp:cNvSpPr/>
      </dsp:nvSpPr>
      <dsp:spPr>
        <a:xfrm>
          <a:off x="146068" y="1316395"/>
          <a:ext cx="265578" cy="2655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3D5ADC-FE5E-4CF7-839C-7ECA72742579}">
      <dsp:nvSpPr>
        <dsp:cNvPr id="0" name=""/>
        <dsp:cNvSpPr/>
      </dsp:nvSpPr>
      <dsp:spPr>
        <a:xfrm>
          <a:off x="557714" y="1207749"/>
          <a:ext cx="6454655" cy="482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104" tIns="51104" rIns="51104" bIns="51104" numCol="1" spcCol="1270" anchor="ctr" anchorCtr="0">
          <a:noAutofit/>
        </a:bodyPr>
        <a:lstStyle/>
        <a:p>
          <a:pPr marL="0" lvl="0" indent="0" algn="l" defTabSz="666750">
            <a:lnSpc>
              <a:spcPct val="90000"/>
            </a:lnSpc>
            <a:spcBef>
              <a:spcPct val="0"/>
            </a:spcBef>
            <a:spcAft>
              <a:spcPct val="35000"/>
            </a:spcAft>
            <a:buNone/>
          </a:pPr>
          <a:r>
            <a:rPr lang="en-US" sz="1500" kern="1200" dirty="0"/>
            <a:t>AND, OR: used usually along with where/having to compare more than one selection criteria's</a:t>
          </a:r>
        </a:p>
      </dsp:txBody>
      <dsp:txXfrm>
        <a:off x="557714" y="1207749"/>
        <a:ext cx="6454655" cy="482869"/>
      </dsp:txXfrm>
    </dsp:sp>
    <dsp:sp modelId="{05DC0BE1-CEA4-4F19-941E-77768BDA57E4}">
      <dsp:nvSpPr>
        <dsp:cNvPr id="0" name=""/>
        <dsp:cNvSpPr/>
      </dsp:nvSpPr>
      <dsp:spPr>
        <a:xfrm>
          <a:off x="0" y="1811336"/>
          <a:ext cx="7012370" cy="4828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508E19-E3EF-476E-A2EE-844BAC0E8688}">
      <dsp:nvSpPr>
        <dsp:cNvPr id="0" name=""/>
        <dsp:cNvSpPr/>
      </dsp:nvSpPr>
      <dsp:spPr>
        <a:xfrm>
          <a:off x="146068" y="1919982"/>
          <a:ext cx="265578" cy="2655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819C72-DD16-48D6-9337-3195CB37F4B2}">
      <dsp:nvSpPr>
        <dsp:cNvPr id="0" name=""/>
        <dsp:cNvSpPr/>
      </dsp:nvSpPr>
      <dsp:spPr>
        <a:xfrm>
          <a:off x="557714" y="1811336"/>
          <a:ext cx="6454655" cy="482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104" tIns="51104" rIns="51104" bIns="51104" numCol="1" spcCol="1270" anchor="ctr" anchorCtr="0">
          <a:noAutofit/>
        </a:bodyPr>
        <a:lstStyle/>
        <a:p>
          <a:pPr marL="0" lvl="0" indent="0" algn="l" defTabSz="666750">
            <a:lnSpc>
              <a:spcPct val="90000"/>
            </a:lnSpc>
            <a:spcBef>
              <a:spcPct val="0"/>
            </a:spcBef>
            <a:spcAft>
              <a:spcPct val="35000"/>
            </a:spcAft>
            <a:buNone/>
          </a:pPr>
          <a:r>
            <a:rPr lang="en-US" sz="1500" kern="1200" dirty="0"/>
            <a:t>IN: </a:t>
          </a:r>
          <a:r>
            <a:rPr lang="en-US" sz="1500" b="0" i="0" kern="1200" dirty="0"/>
            <a:t>if a specified value matches any value in a set of values; ANY, SOME, or ALL</a:t>
          </a:r>
          <a:endParaRPr lang="en-US" sz="1500" kern="1200" dirty="0"/>
        </a:p>
      </dsp:txBody>
      <dsp:txXfrm>
        <a:off x="557714" y="1811336"/>
        <a:ext cx="6454655" cy="482869"/>
      </dsp:txXfrm>
    </dsp:sp>
    <dsp:sp modelId="{E5B08EF9-B34D-4B20-9747-FEC86C433577}">
      <dsp:nvSpPr>
        <dsp:cNvPr id="0" name=""/>
        <dsp:cNvSpPr/>
      </dsp:nvSpPr>
      <dsp:spPr>
        <a:xfrm>
          <a:off x="0" y="2414924"/>
          <a:ext cx="7012370" cy="4828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C7DCE-B3AE-47F8-A884-572CFDD5E65A}">
      <dsp:nvSpPr>
        <dsp:cNvPr id="0" name=""/>
        <dsp:cNvSpPr/>
      </dsp:nvSpPr>
      <dsp:spPr>
        <a:xfrm>
          <a:off x="146068" y="2523569"/>
          <a:ext cx="265578" cy="2655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BFF033-C6C4-45E8-B316-C760E6368407}">
      <dsp:nvSpPr>
        <dsp:cNvPr id="0" name=""/>
        <dsp:cNvSpPr/>
      </dsp:nvSpPr>
      <dsp:spPr>
        <a:xfrm>
          <a:off x="557714" y="2414924"/>
          <a:ext cx="6454655" cy="482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104" tIns="51104" rIns="51104" bIns="51104" numCol="1" spcCol="1270" anchor="ctr" anchorCtr="0">
          <a:noAutofit/>
        </a:bodyPr>
        <a:lstStyle/>
        <a:p>
          <a:pPr marL="0" lvl="0" indent="0" algn="l" defTabSz="666750">
            <a:lnSpc>
              <a:spcPct val="90000"/>
            </a:lnSpc>
            <a:spcBef>
              <a:spcPct val="0"/>
            </a:spcBef>
            <a:spcAft>
              <a:spcPct val="35000"/>
            </a:spcAft>
            <a:buNone/>
          </a:pPr>
          <a:r>
            <a:rPr lang="en-US" sz="1500" kern="1200" dirty="0"/>
            <a:t>BETWEEN: </a:t>
          </a:r>
          <a:r>
            <a:rPr lang="en-US" sz="1500" b="0" i="0" kern="1200" dirty="0"/>
            <a:t>selects values within a given range. Inclusive</a:t>
          </a:r>
          <a:endParaRPr lang="en-US" sz="1500" kern="1200" dirty="0"/>
        </a:p>
      </dsp:txBody>
      <dsp:txXfrm>
        <a:off x="557714" y="2414924"/>
        <a:ext cx="6454655" cy="482869"/>
      </dsp:txXfrm>
    </dsp:sp>
    <dsp:sp modelId="{7A0EA5FC-0065-4CA0-9C87-BC41613FEB2E}">
      <dsp:nvSpPr>
        <dsp:cNvPr id="0" name=""/>
        <dsp:cNvSpPr/>
      </dsp:nvSpPr>
      <dsp:spPr>
        <a:xfrm>
          <a:off x="0" y="3008351"/>
          <a:ext cx="7012370" cy="4828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6FF182-729E-42A1-BE63-91E0ED31DAF1}">
      <dsp:nvSpPr>
        <dsp:cNvPr id="0" name=""/>
        <dsp:cNvSpPr/>
      </dsp:nvSpPr>
      <dsp:spPr>
        <a:xfrm>
          <a:off x="146068" y="3127157"/>
          <a:ext cx="265578" cy="2655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3879EF-0AFB-445B-9890-00837A177A45}">
      <dsp:nvSpPr>
        <dsp:cNvPr id="0" name=""/>
        <dsp:cNvSpPr/>
      </dsp:nvSpPr>
      <dsp:spPr>
        <a:xfrm>
          <a:off x="557714" y="3018511"/>
          <a:ext cx="6454655" cy="482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104" tIns="51104" rIns="51104" bIns="51104" numCol="1" spcCol="1270" anchor="ctr" anchorCtr="0">
          <a:noAutofit/>
        </a:bodyPr>
        <a:lstStyle/>
        <a:p>
          <a:pPr marL="0" lvl="0" indent="0" algn="l" defTabSz="666750">
            <a:lnSpc>
              <a:spcPct val="90000"/>
            </a:lnSpc>
            <a:spcBef>
              <a:spcPct val="0"/>
            </a:spcBef>
            <a:spcAft>
              <a:spcPct val="35000"/>
            </a:spcAft>
            <a:buNone/>
          </a:pPr>
          <a:r>
            <a:rPr lang="en-US" sz="1500" kern="1200" dirty="0"/>
            <a:t>LIKE: compare with a string, % , _</a:t>
          </a:r>
        </a:p>
      </dsp:txBody>
      <dsp:txXfrm>
        <a:off x="557714" y="3018511"/>
        <a:ext cx="6454655" cy="482869"/>
      </dsp:txXfrm>
    </dsp:sp>
    <dsp:sp modelId="{CCB95CD5-8D35-434E-AAD6-4AD5774B7367}">
      <dsp:nvSpPr>
        <dsp:cNvPr id="0" name=""/>
        <dsp:cNvSpPr/>
      </dsp:nvSpPr>
      <dsp:spPr>
        <a:xfrm>
          <a:off x="0" y="3622098"/>
          <a:ext cx="7012370" cy="4828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EE1EA-D8AD-4D9C-AC3C-A5BC9009E451}">
      <dsp:nvSpPr>
        <dsp:cNvPr id="0" name=""/>
        <dsp:cNvSpPr/>
      </dsp:nvSpPr>
      <dsp:spPr>
        <a:xfrm>
          <a:off x="146068" y="3730744"/>
          <a:ext cx="265578" cy="2655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6EC41F-E540-4CB4-B73C-E1A933CD6721}">
      <dsp:nvSpPr>
        <dsp:cNvPr id="0" name=""/>
        <dsp:cNvSpPr/>
      </dsp:nvSpPr>
      <dsp:spPr>
        <a:xfrm>
          <a:off x="557714" y="3622098"/>
          <a:ext cx="6454655" cy="482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104" tIns="51104" rIns="51104" bIns="51104" numCol="1" spcCol="1270" anchor="ctr" anchorCtr="0">
          <a:noAutofit/>
        </a:bodyPr>
        <a:lstStyle/>
        <a:p>
          <a:pPr marL="0" lvl="0" indent="0" algn="l" defTabSz="666750">
            <a:lnSpc>
              <a:spcPct val="90000"/>
            </a:lnSpc>
            <a:spcBef>
              <a:spcPct val="0"/>
            </a:spcBef>
            <a:spcAft>
              <a:spcPct val="35000"/>
            </a:spcAft>
            <a:buNone/>
          </a:pPr>
          <a:r>
            <a:rPr lang="en-US" sz="1500" kern="1200" dirty="0"/>
            <a:t>LIMIT: restrict number of rows</a:t>
          </a:r>
        </a:p>
      </dsp:txBody>
      <dsp:txXfrm>
        <a:off x="557714" y="3622098"/>
        <a:ext cx="6454655" cy="482869"/>
      </dsp:txXfrm>
    </dsp:sp>
    <dsp:sp modelId="{8C0859AA-4DDD-44D2-8608-819E92C0FE42}">
      <dsp:nvSpPr>
        <dsp:cNvPr id="0" name=""/>
        <dsp:cNvSpPr/>
      </dsp:nvSpPr>
      <dsp:spPr>
        <a:xfrm>
          <a:off x="0" y="4225686"/>
          <a:ext cx="7012370" cy="4828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93334-198A-4CE4-968A-66F6CAE8A23D}">
      <dsp:nvSpPr>
        <dsp:cNvPr id="0" name=""/>
        <dsp:cNvSpPr/>
      </dsp:nvSpPr>
      <dsp:spPr>
        <a:xfrm>
          <a:off x="146068" y="4334331"/>
          <a:ext cx="265578" cy="26557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25E61E-1A66-438E-BB2F-FE4CCCFE9900}">
      <dsp:nvSpPr>
        <dsp:cNvPr id="0" name=""/>
        <dsp:cNvSpPr/>
      </dsp:nvSpPr>
      <dsp:spPr>
        <a:xfrm>
          <a:off x="557714" y="4225686"/>
          <a:ext cx="6454655" cy="482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104" tIns="51104" rIns="51104" bIns="51104" numCol="1" spcCol="1270" anchor="ctr" anchorCtr="0">
          <a:noAutofit/>
        </a:bodyPr>
        <a:lstStyle/>
        <a:p>
          <a:pPr marL="0" lvl="0" indent="0" algn="l" defTabSz="666750">
            <a:lnSpc>
              <a:spcPct val="90000"/>
            </a:lnSpc>
            <a:spcBef>
              <a:spcPct val="0"/>
            </a:spcBef>
            <a:spcAft>
              <a:spcPct val="35000"/>
            </a:spcAft>
            <a:buNone/>
          </a:pPr>
          <a:r>
            <a:rPr lang="en-US" sz="1500" kern="1200" dirty="0"/>
            <a:t>IS NULL: Check is data is null</a:t>
          </a:r>
        </a:p>
      </dsp:txBody>
      <dsp:txXfrm>
        <a:off x="557714" y="4225686"/>
        <a:ext cx="6454655" cy="4828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488BE-5038-489A-AB72-61BB0B1A3736}">
      <dsp:nvSpPr>
        <dsp:cNvPr id="0" name=""/>
        <dsp:cNvSpPr/>
      </dsp:nvSpPr>
      <dsp:spPr>
        <a:xfrm>
          <a:off x="235953" y="667678"/>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B23D99-A92E-4B77-BDB8-03416922E50B}">
      <dsp:nvSpPr>
        <dsp:cNvPr id="0" name=""/>
        <dsp:cNvSpPr/>
      </dsp:nvSpPr>
      <dsp:spPr>
        <a:xfrm>
          <a:off x="428155" y="859880"/>
          <a:ext cx="530843" cy="53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CDCF0A-879D-4C1B-A702-71B769E2A274}">
      <dsp:nvSpPr>
        <dsp:cNvPr id="0" name=""/>
        <dsp:cNvSpPr/>
      </dsp:nvSpPr>
      <dsp:spPr>
        <a:xfrm>
          <a:off x="1347326" y="667678"/>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Usually, in relational databases, tables are connected with each other using foreign keys – primary key linkages.  These linkages form as a result of table Normalization. It allows us to access different columns of different tables, using the matching ID -&gt; this is known as join condition </a:t>
          </a:r>
        </a:p>
      </dsp:txBody>
      <dsp:txXfrm>
        <a:off x="1347326" y="667678"/>
        <a:ext cx="2157370" cy="915248"/>
      </dsp:txXfrm>
    </dsp:sp>
    <dsp:sp modelId="{B91FDF83-7D4E-452E-86F7-F684A04286CD}">
      <dsp:nvSpPr>
        <dsp:cNvPr id="0" name=""/>
        <dsp:cNvSpPr/>
      </dsp:nvSpPr>
      <dsp:spPr>
        <a:xfrm>
          <a:off x="3880603" y="667678"/>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B26E17-579F-408A-AD57-33355E679417}">
      <dsp:nvSpPr>
        <dsp:cNvPr id="0" name=""/>
        <dsp:cNvSpPr/>
      </dsp:nvSpPr>
      <dsp:spPr>
        <a:xfrm>
          <a:off x="4072805" y="859880"/>
          <a:ext cx="530843" cy="53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868A4D-A459-417D-A228-B87601D578E4}">
      <dsp:nvSpPr>
        <dsp:cNvPr id="0" name=""/>
        <dsp:cNvSpPr/>
      </dsp:nvSpPr>
      <dsp:spPr>
        <a:xfrm>
          <a:off x="4991975" y="667678"/>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DEFINITION: JOIN clause is used to combine rows from two or more tables, based on a related column between them.</a:t>
          </a:r>
        </a:p>
      </dsp:txBody>
      <dsp:txXfrm>
        <a:off x="4991975" y="667678"/>
        <a:ext cx="2157370" cy="915248"/>
      </dsp:txXfrm>
    </dsp:sp>
    <dsp:sp modelId="{68C1F015-E234-4841-BD6D-D04F52614316}">
      <dsp:nvSpPr>
        <dsp:cNvPr id="0" name=""/>
        <dsp:cNvSpPr/>
      </dsp:nvSpPr>
      <dsp:spPr>
        <a:xfrm>
          <a:off x="7525252" y="667678"/>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A56DB1-3E9B-4741-8785-24931F38C8E9}">
      <dsp:nvSpPr>
        <dsp:cNvPr id="0" name=""/>
        <dsp:cNvSpPr/>
      </dsp:nvSpPr>
      <dsp:spPr>
        <a:xfrm>
          <a:off x="7717454" y="859880"/>
          <a:ext cx="530843" cy="53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B1B8F5-E120-4D09-9559-88BD48E73598}">
      <dsp:nvSpPr>
        <dsp:cNvPr id="0" name=""/>
        <dsp:cNvSpPr/>
      </dsp:nvSpPr>
      <dsp:spPr>
        <a:xfrm>
          <a:off x="8636625" y="667678"/>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(INNER) JOIN</a:t>
          </a:r>
          <a:r>
            <a:rPr lang="en-US" sz="1100" kern="1200"/>
            <a:t>: Returns records that have matching values in both tables</a:t>
          </a:r>
        </a:p>
      </dsp:txBody>
      <dsp:txXfrm>
        <a:off x="8636625" y="667678"/>
        <a:ext cx="2157370" cy="915248"/>
      </dsp:txXfrm>
    </dsp:sp>
    <dsp:sp modelId="{82C69096-CC0C-4605-82BA-58A00E68D094}">
      <dsp:nvSpPr>
        <dsp:cNvPr id="0" name=""/>
        <dsp:cNvSpPr/>
      </dsp:nvSpPr>
      <dsp:spPr>
        <a:xfrm>
          <a:off x="235953" y="2231354"/>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4AE02F-A824-4B89-8A1B-6DF31E96E341}">
      <dsp:nvSpPr>
        <dsp:cNvPr id="0" name=""/>
        <dsp:cNvSpPr/>
      </dsp:nvSpPr>
      <dsp:spPr>
        <a:xfrm>
          <a:off x="428155" y="2423556"/>
          <a:ext cx="530843" cy="530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3E65E8-DDAD-463F-BA12-CAD8900B6E65}">
      <dsp:nvSpPr>
        <dsp:cNvPr id="0" name=""/>
        <dsp:cNvSpPr/>
      </dsp:nvSpPr>
      <dsp:spPr>
        <a:xfrm>
          <a:off x="1347326" y="2231354"/>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LEFT (OUTER) JOIN</a:t>
          </a:r>
          <a:r>
            <a:rPr lang="en-US" sz="1100" kern="1200"/>
            <a:t>: Returns all records from the left table, and the matched records from the right table</a:t>
          </a:r>
        </a:p>
      </dsp:txBody>
      <dsp:txXfrm>
        <a:off x="1347326" y="2231354"/>
        <a:ext cx="2157370" cy="915248"/>
      </dsp:txXfrm>
    </dsp:sp>
    <dsp:sp modelId="{852FED44-84DA-41C1-AA59-4C85469AE9F6}">
      <dsp:nvSpPr>
        <dsp:cNvPr id="0" name=""/>
        <dsp:cNvSpPr/>
      </dsp:nvSpPr>
      <dsp:spPr>
        <a:xfrm>
          <a:off x="3880603" y="2231354"/>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E25A9D-142B-4B12-B697-A62440C5EEED}">
      <dsp:nvSpPr>
        <dsp:cNvPr id="0" name=""/>
        <dsp:cNvSpPr/>
      </dsp:nvSpPr>
      <dsp:spPr>
        <a:xfrm>
          <a:off x="4072805" y="2423556"/>
          <a:ext cx="530843" cy="5308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8364AB-55D9-4294-BFF7-BE505B0A38BA}">
      <dsp:nvSpPr>
        <dsp:cNvPr id="0" name=""/>
        <dsp:cNvSpPr/>
      </dsp:nvSpPr>
      <dsp:spPr>
        <a:xfrm>
          <a:off x="4991975" y="2231354"/>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RIGHT (OUTER) JOIN</a:t>
          </a:r>
          <a:r>
            <a:rPr lang="en-US" sz="1100" kern="1200"/>
            <a:t>: Returns all records from the right table, and the matched records from the left table</a:t>
          </a:r>
        </a:p>
      </dsp:txBody>
      <dsp:txXfrm>
        <a:off x="4991975" y="2231354"/>
        <a:ext cx="2157370" cy="915248"/>
      </dsp:txXfrm>
    </dsp:sp>
    <dsp:sp modelId="{FBC69EB3-A4BB-43D3-AB38-0AA32ED62C3B}">
      <dsp:nvSpPr>
        <dsp:cNvPr id="0" name=""/>
        <dsp:cNvSpPr/>
      </dsp:nvSpPr>
      <dsp:spPr>
        <a:xfrm>
          <a:off x="7525252" y="2231354"/>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A95FA1-CF9C-416B-8F1F-3325F8AC751C}">
      <dsp:nvSpPr>
        <dsp:cNvPr id="0" name=""/>
        <dsp:cNvSpPr/>
      </dsp:nvSpPr>
      <dsp:spPr>
        <a:xfrm>
          <a:off x="7717454" y="2423556"/>
          <a:ext cx="530843" cy="5308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5BF7DA-71AF-4133-B459-83042660F360}">
      <dsp:nvSpPr>
        <dsp:cNvPr id="0" name=""/>
        <dsp:cNvSpPr/>
      </dsp:nvSpPr>
      <dsp:spPr>
        <a:xfrm>
          <a:off x="8636625" y="2231354"/>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FULL (OUTER) JOIN</a:t>
          </a:r>
          <a:r>
            <a:rPr lang="en-US" sz="1100" kern="1200"/>
            <a:t>: Returns all records when there is a match in either left or right table</a:t>
          </a:r>
        </a:p>
      </dsp:txBody>
      <dsp:txXfrm>
        <a:off x="8636625" y="2231354"/>
        <a:ext cx="2157370" cy="91524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2/20/2020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1493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4691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2/20/2020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033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2/20/2020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082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2/20/2020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645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939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1550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3103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486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2/20/2020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9358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3305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2/20/2020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549563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programmingwithmosh.com/"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560B243-960F-4C94-A0A6-50CD3E7555D5}"/>
              </a:ext>
            </a:extLst>
          </p:cNvPr>
          <p:cNvSpPr>
            <a:spLocks noGrp="1"/>
          </p:cNvSpPr>
          <p:nvPr>
            <p:ph type="ctrTitle"/>
          </p:nvPr>
        </p:nvSpPr>
        <p:spPr>
          <a:xfrm>
            <a:off x="8109235" y="863695"/>
            <a:ext cx="3511233" cy="3779995"/>
          </a:xfrm>
        </p:spPr>
        <p:txBody>
          <a:bodyPr anchor="ctr">
            <a:normAutofit/>
          </a:bodyPr>
          <a:lstStyle/>
          <a:p>
            <a:r>
              <a:rPr lang="en-US">
                <a:solidFill>
                  <a:schemeClr val="tx1"/>
                </a:solidFill>
              </a:rPr>
              <a:t>‘Boston Motors’ - Online retail application for selling vehicles</a:t>
            </a:r>
          </a:p>
        </p:txBody>
      </p:sp>
      <p:sp>
        <p:nvSpPr>
          <p:cNvPr id="3" name="Subtitle 2">
            <a:extLst>
              <a:ext uri="{FF2B5EF4-FFF2-40B4-BE49-F238E27FC236}">
                <a16:creationId xmlns:a16="http://schemas.microsoft.com/office/drawing/2014/main" id="{551F1D1E-6683-4A88-B7EE-ADD58563347B}"/>
              </a:ext>
            </a:extLst>
          </p:cNvPr>
          <p:cNvSpPr>
            <a:spLocks noGrp="1"/>
          </p:cNvSpPr>
          <p:nvPr>
            <p:ph type="subTitle" idx="1"/>
          </p:nvPr>
        </p:nvSpPr>
        <p:spPr>
          <a:xfrm>
            <a:off x="8109236" y="4739780"/>
            <a:ext cx="3511233" cy="1147054"/>
          </a:xfrm>
        </p:spPr>
        <p:txBody>
          <a:bodyPr anchor="t">
            <a:normAutofit/>
          </a:bodyPr>
          <a:lstStyle/>
          <a:p>
            <a:r>
              <a:rPr lang="en-US" sz="2000"/>
              <a:t> - Dharini shah</a:t>
            </a:r>
          </a:p>
        </p:txBody>
      </p:sp>
      <p:sp>
        <p:nvSpPr>
          <p:cNvPr id="37" name="Rectangle 3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screenshot of a cell phone&#10;&#10;Description automatically generated">
            <a:extLst>
              <a:ext uri="{FF2B5EF4-FFF2-40B4-BE49-F238E27FC236}">
                <a16:creationId xmlns:a16="http://schemas.microsoft.com/office/drawing/2014/main" id="{F4B371CC-70D4-4AF9-B596-7D314E9F1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5" y="1148476"/>
            <a:ext cx="6253164" cy="4580443"/>
          </a:xfrm>
          <a:prstGeom prst="rect">
            <a:avLst/>
          </a:prstGeom>
        </p:spPr>
      </p:pic>
    </p:spTree>
    <p:extLst>
      <p:ext uri="{BB962C8B-B14F-4D97-AF65-F5344CB8AC3E}">
        <p14:creationId xmlns:p14="http://schemas.microsoft.com/office/powerpoint/2010/main" val="9224936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screenshot of a cell phone&#10;&#10;Description automatically generated">
            <a:extLst>
              <a:ext uri="{FF2B5EF4-FFF2-40B4-BE49-F238E27FC236}">
                <a16:creationId xmlns:a16="http://schemas.microsoft.com/office/drawing/2014/main" id="{F2598B4A-9E54-492F-A165-E975A60C6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392" y="634550"/>
            <a:ext cx="4428863" cy="5789365"/>
          </a:xfrm>
          <a:prstGeom prst="rect">
            <a:avLst/>
          </a:prstGeom>
        </p:spPr>
      </p:pic>
      <p:sp>
        <p:nvSpPr>
          <p:cNvPr id="73" name="Rectangle 7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873606" y="938022"/>
            <a:ext cx="4597758" cy="1188720"/>
          </a:xfrm>
        </p:spPr>
        <p:txBody>
          <a:bodyPr>
            <a:normAutofit/>
          </a:bodyPr>
          <a:lstStyle/>
          <a:p>
            <a:r>
              <a:rPr lang="en-US">
                <a:solidFill>
                  <a:srgbClr val="FFFFFF"/>
                </a:solidFill>
              </a:rPr>
              <a:t>SELECT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873606" y="2340864"/>
            <a:ext cx="4597758" cy="3793237"/>
          </a:xfrm>
        </p:spPr>
        <p:txBody>
          <a:bodyPr>
            <a:normAutofit/>
          </a:bodyPr>
          <a:lstStyle/>
          <a:p>
            <a:pPr>
              <a:lnSpc>
                <a:spcPct val="100000"/>
              </a:lnSpc>
            </a:pPr>
            <a:r>
              <a:rPr lang="en-US" dirty="0">
                <a:solidFill>
                  <a:srgbClr val="FFFFFF"/>
                </a:solidFill>
              </a:rPr>
              <a:t>SELECT </a:t>
            </a:r>
            <a:r>
              <a:rPr lang="en-US" dirty="0" err="1">
                <a:solidFill>
                  <a:srgbClr val="FFFFFF"/>
                </a:solidFill>
              </a:rPr>
              <a:t>productCode</a:t>
            </a:r>
            <a:r>
              <a:rPr lang="en-US" dirty="0">
                <a:solidFill>
                  <a:srgbClr val="FFFFFF"/>
                </a:solidFill>
              </a:rPr>
              <a:t>, </a:t>
            </a:r>
            <a:r>
              <a:rPr lang="en-US" dirty="0" err="1">
                <a:solidFill>
                  <a:srgbClr val="FFFFFF"/>
                </a:solidFill>
              </a:rPr>
              <a:t>productVendor,quantityInStock</a:t>
            </a:r>
            <a:r>
              <a:rPr lang="en-US" dirty="0">
                <a:solidFill>
                  <a:srgbClr val="FFFFFF"/>
                </a:solidFill>
              </a:rPr>
              <a:t> FROM </a:t>
            </a:r>
            <a:r>
              <a:rPr lang="en-US" dirty="0" err="1">
                <a:solidFill>
                  <a:srgbClr val="FFFFFF"/>
                </a:solidFill>
              </a:rPr>
              <a:t>productsWHERE</a:t>
            </a:r>
            <a:r>
              <a:rPr lang="en-US" dirty="0">
                <a:solidFill>
                  <a:srgbClr val="FFFFFF"/>
                </a:solidFill>
              </a:rPr>
              <a:t> </a:t>
            </a:r>
            <a:r>
              <a:rPr lang="en-US" dirty="0" err="1">
                <a:solidFill>
                  <a:srgbClr val="FFFFFF"/>
                </a:solidFill>
              </a:rPr>
              <a:t>buyPrice</a:t>
            </a:r>
            <a:r>
              <a:rPr lang="en-US" dirty="0">
                <a:solidFill>
                  <a:srgbClr val="FFFFFF"/>
                </a:solidFill>
              </a:rPr>
              <a:t> between 50 AND 100;</a:t>
            </a:r>
          </a:p>
          <a:p>
            <a:pPr>
              <a:lnSpc>
                <a:spcPct val="100000"/>
              </a:lnSpc>
            </a:pPr>
            <a:r>
              <a:rPr lang="en-US" dirty="0">
                <a:solidFill>
                  <a:srgbClr val="FFFFFF"/>
                </a:solidFill>
              </a:rPr>
              <a:t>BETWEEN : faster way of writing </a:t>
            </a:r>
          </a:p>
          <a:p>
            <a:pPr marL="0" indent="0">
              <a:lnSpc>
                <a:spcPct val="100000"/>
              </a:lnSpc>
              <a:buNone/>
            </a:pPr>
            <a:r>
              <a:rPr lang="en-US" dirty="0">
                <a:solidFill>
                  <a:srgbClr val="FFFFFF"/>
                </a:solidFill>
              </a:rPr>
              <a:t>a &gt;= AND a &lt;=</a:t>
            </a:r>
          </a:p>
          <a:p>
            <a:pPr marL="0" indent="0">
              <a:lnSpc>
                <a:spcPct val="100000"/>
              </a:lnSpc>
              <a:buNone/>
            </a:pPr>
            <a:r>
              <a:rPr lang="en-US" dirty="0">
                <a:solidFill>
                  <a:srgbClr val="FFFFFF"/>
                </a:solidFill>
              </a:rPr>
              <a:t>Note that its inclusive of both end points</a:t>
            </a:r>
          </a:p>
        </p:txBody>
      </p:sp>
    </p:spTree>
    <p:extLst>
      <p:ext uri="{BB962C8B-B14F-4D97-AF65-F5344CB8AC3E}">
        <p14:creationId xmlns:p14="http://schemas.microsoft.com/office/powerpoint/2010/main" val="240023061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screenshot of a social media post&#10;&#10;Description automatically generated">
            <a:extLst>
              <a:ext uri="{FF2B5EF4-FFF2-40B4-BE49-F238E27FC236}">
                <a16:creationId xmlns:a16="http://schemas.microsoft.com/office/drawing/2014/main" id="{03A33963-8EAF-4FAA-802B-525499C0A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36" y="927955"/>
            <a:ext cx="5476375" cy="5202555"/>
          </a:xfrm>
          <a:prstGeom prst="rect">
            <a:avLst/>
          </a:prstGeom>
        </p:spPr>
      </p:pic>
      <p:sp>
        <p:nvSpPr>
          <p:cNvPr id="73" name="Rectangle 7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873606" y="938022"/>
            <a:ext cx="4597758" cy="1188720"/>
          </a:xfrm>
        </p:spPr>
        <p:txBody>
          <a:bodyPr>
            <a:normAutofit/>
          </a:bodyPr>
          <a:lstStyle/>
          <a:p>
            <a:r>
              <a:rPr lang="en-US">
                <a:solidFill>
                  <a:srgbClr val="FFFFFF"/>
                </a:solidFill>
              </a:rPr>
              <a:t>SELECT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873606" y="2340864"/>
            <a:ext cx="4597758" cy="3793237"/>
          </a:xfrm>
        </p:spPr>
        <p:txBody>
          <a:bodyPr>
            <a:normAutofit/>
          </a:bodyPr>
          <a:lstStyle/>
          <a:p>
            <a:r>
              <a:rPr lang="en-US" dirty="0">
                <a:solidFill>
                  <a:srgbClr val="FFFFFF"/>
                </a:solidFill>
              </a:rPr>
              <a:t>SELECT </a:t>
            </a:r>
            <a:r>
              <a:rPr lang="en-US">
                <a:solidFill>
                  <a:srgbClr val="FFFFFF"/>
                </a:solidFill>
              </a:rPr>
              <a:t>customername</a:t>
            </a:r>
            <a:r>
              <a:rPr lang="en-US" dirty="0">
                <a:solidFill>
                  <a:srgbClr val="FFFFFF"/>
                </a:solidFill>
              </a:rPr>
              <a:t>, country, state, </a:t>
            </a:r>
            <a:r>
              <a:rPr lang="en-US">
                <a:solidFill>
                  <a:srgbClr val="FFFFFF"/>
                </a:solidFill>
              </a:rPr>
              <a:t>cityFROM</a:t>
            </a:r>
            <a:r>
              <a:rPr lang="en-US" dirty="0">
                <a:solidFill>
                  <a:srgbClr val="FFFFFF"/>
                </a:solidFill>
              </a:rPr>
              <a:t> </a:t>
            </a:r>
            <a:r>
              <a:rPr lang="en-US">
                <a:solidFill>
                  <a:srgbClr val="FFFFFF"/>
                </a:solidFill>
              </a:rPr>
              <a:t>customersWHERE</a:t>
            </a:r>
            <a:r>
              <a:rPr lang="en-US" dirty="0">
                <a:solidFill>
                  <a:srgbClr val="FFFFFF"/>
                </a:solidFill>
              </a:rPr>
              <a:t> country = 'USA' AND city IN ("Boston", "</a:t>
            </a:r>
            <a:r>
              <a:rPr lang="en-US">
                <a:solidFill>
                  <a:srgbClr val="FFFFFF"/>
                </a:solidFill>
              </a:rPr>
              <a:t>Brickhaven</a:t>
            </a:r>
            <a:r>
              <a:rPr lang="en-US" dirty="0">
                <a:solidFill>
                  <a:srgbClr val="FFFFFF"/>
                </a:solidFill>
              </a:rPr>
              <a:t>","New Bedford");</a:t>
            </a:r>
          </a:p>
          <a:p>
            <a:r>
              <a:rPr lang="en-US" dirty="0">
                <a:solidFill>
                  <a:srgbClr val="FFFFFF"/>
                </a:solidFill>
              </a:rPr>
              <a:t>IN -&gt; compare from a set of values</a:t>
            </a:r>
          </a:p>
          <a:p>
            <a:r>
              <a:rPr lang="en-US" dirty="0">
                <a:solidFill>
                  <a:srgbClr val="FFFFFF"/>
                </a:solidFill>
              </a:rPr>
              <a:t>Example, check if city is any of (Boston, </a:t>
            </a:r>
            <a:r>
              <a:rPr lang="en-US">
                <a:solidFill>
                  <a:srgbClr val="FFFFFF"/>
                </a:solidFill>
              </a:rPr>
              <a:t>Brickhaven</a:t>
            </a:r>
            <a:r>
              <a:rPr lang="en-US" dirty="0">
                <a:solidFill>
                  <a:srgbClr val="FFFFFF"/>
                </a:solidFill>
              </a:rPr>
              <a:t>, New Bedford)</a:t>
            </a:r>
          </a:p>
        </p:txBody>
      </p:sp>
    </p:spTree>
    <p:extLst>
      <p:ext uri="{BB962C8B-B14F-4D97-AF65-F5344CB8AC3E}">
        <p14:creationId xmlns:p14="http://schemas.microsoft.com/office/powerpoint/2010/main" val="297142207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15" descr="A screenshot of a social media post&#10;&#10;Description automatically generated">
            <a:extLst>
              <a:ext uri="{FF2B5EF4-FFF2-40B4-BE49-F238E27FC236}">
                <a16:creationId xmlns:a16="http://schemas.microsoft.com/office/drawing/2014/main" id="{9F914147-F520-462A-A0E0-50CD9C132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53" y="634550"/>
            <a:ext cx="5311741" cy="5789365"/>
          </a:xfrm>
          <a:prstGeom prst="rect">
            <a:avLst/>
          </a:prstGeom>
        </p:spPr>
      </p:pic>
      <p:sp>
        <p:nvSpPr>
          <p:cNvPr id="91" name="Rectangle 9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873606" y="938022"/>
            <a:ext cx="4597758" cy="1188720"/>
          </a:xfrm>
        </p:spPr>
        <p:txBody>
          <a:bodyPr>
            <a:normAutofit/>
          </a:bodyPr>
          <a:lstStyle/>
          <a:p>
            <a:r>
              <a:rPr lang="en-US">
                <a:solidFill>
                  <a:srgbClr val="FFFFFF"/>
                </a:solidFill>
              </a:rPr>
              <a:t>SELECT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873606" y="2340864"/>
            <a:ext cx="4597758" cy="3793237"/>
          </a:xfrm>
        </p:spPr>
        <p:txBody>
          <a:bodyPr>
            <a:normAutofit/>
          </a:bodyPr>
          <a:lstStyle/>
          <a:p>
            <a:pPr>
              <a:lnSpc>
                <a:spcPct val="100000"/>
              </a:lnSpc>
            </a:pPr>
            <a:r>
              <a:rPr lang="en-US" sz="1300">
                <a:solidFill>
                  <a:srgbClr val="FFFFFF"/>
                </a:solidFill>
              </a:rPr>
              <a:t>SUM() aggregate function, sum quantity.</a:t>
            </a:r>
          </a:p>
          <a:p>
            <a:pPr>
              <a:lnSpc>
                <a:spcPct val="100000"/>
              </a:lnSpc>
            </a:pPr>
            <a:r>
              <a:rPr lang="en-US" sz="1300">
                <a:solidFill>
                  <a:srgbClr val="FFFFFF"/>
                </a:solidFill>
              </a:rPr>
              <a:t>SUM() stock -&gt; alias given as stock to sum() without using AS</a:t>
            </a:r>
          </a:p>
          <a:p>
            <a:pPr>
              <a:lnSpc>
                <a:spcPct val="100000"/>
              </a:lnSpc>
            </a:pPr>
            <a:r>
              <a:rPr lang="en-US" sz="1300">
                <a:solidFill>
                  <a:srgbClr val="FFFFFF"/>
                </a:solidFill>
              </a:rPr>
              <a:t>For using aggregate functions use Group by. The </a:t>
            </a:r>
            <a:r>
              <a:rPr lang="en-US" sz="1300" b="1">
                <a:solidFill>
                  <a:srgbClr val="FFFFFF"/>
                </a:solidFill>
              </a:rPr>
              <a:t>MYSQL GROUP</a:t>
            </a:r>
            <a:r>
              <a:rPr lang="en-US" sz="1300">
                <a:solidFill>
                  <a:srgbClr val="FFFFFF"/>
                </a:solidFill>
              </a:rPr>
              <a:t> BY Clause is used to collect data from multiple records and </a:t>
            </a:r>
            <a:r>
              <a:rPr lang="en-US" sz="1300" b="1">
                <a:solidFill>
                  <a:srgbClr val="FFFFFF"/>
                </a:solidFill>
              </a:rPr>
              <a:t>group</a:t>
            </a:r>
            <a:r>
              <a:rPr lang="en-US" sz="1300">
                <a:solidFill>
                  <a:srgbClr val="FFFFFF"/>
                </a:solidFill>
              </a:rPr>
              <a:t> the result by one or more column</a:t>
            </a:r>
          </a:p>
          <a:p>
            <a:pPr>
              <a:lnSpc>
                <a:spcPct val="100000"/>
              </a:lnSpc>
            </a:pPr>
            <a:r>
              <a:rPr lang="en-US" sz="1300">
                <a:solidFill>
                  <a:srgbClr val="FFFFFF"/>
                </a:solidFill>
              </a:rPr>
              <a:t> Having clause, used to filter result of group by – CANNOT USE WHERE cause of aggregation</a:t>
            </a:r>
          </a:p>
          <a:p>
            <a:pPr>
              <a:lnSpc>
                <a:spcPct val="100000"/>
              </a:lnSpc>
            </a:pPr>
            <a:r>
              <a:rPr lang="en-US" sz="1300">
                <a:solidFill>
                  <a:srgbClr val="FFFFFF"/>
                </a:solidFill>
              </a:rPr>
              <a:t>Comparison operators: &gt;, &lt; =, != or &lt;&gt;, &lt;=, &gt;=</a:t>
            </a:r>
          </a:p>
          <a:p>
            <a:pPr>
              <a:lnSpc>
                <a:spcPct val="100000"/>
              </a:lnSpc>
            </a:pPr>
            <a:r>
              <a:rPr lang="en-US" sz="1300">
                <a:solidFill>
                  <a:srgbClr val="FFFFFF"/>
                </a:solidFill>
              </a:rPr>
              <a:t>AND – used when more than one filters need to be satisfied. AND – mandatory, OR – optional</a:t>
            </a:r>
          </a:p>
          <a:p>
            <a:pPr>
              <a:lnSpc>
                <a:spcPct val="100000"/>
              </a:lnSpc>
            </a:pPr>
            <a:r>
              <a:rPr lang="en-US" sz="1300">
                <a:solidFill>
                  <a:srgbClr val="FFFFFF"/>
                </a:solidFill>
              </a:rPr>
              <a:t>LIMIT – to restrict the number of rows -&gt; in this case I wanted TOP 2 records, so I first ordered by ‘Desc’ then limit by 2</a:t>
            </a:r>
          </a:p>
        </p:txBody>
      </p:sp>
      <p:sp>
        <p:nvSpPr>
          <p:cNvPr id="7" name="Rectangle 6">
            <a:extLst>
              <a:ext uri="{FF2B5EF4-FFF2-40B4-BE49-F238E27FC236}">
                <a16:creationId xmlns:a16="http://schemas.microsoft.com/office/drawing/2014/main" id="{2922FD02-1F85-4653-9BF7-FF7B1B71F9B6}"/>
              </a:ext>
            </a:extLst>
          </p:cNvPr>
          <p:cNvSpPr/>
          <p:nvPr/>
        </p:nvSpPr>
        <p:spPr>
          <a:xfrm>
            <a:off x="1107440" y="3921761"/>
            <a:ext cx="2550160" cy="24688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spcAft>
                <a:spcPts val="600"/>
              </a:spcAft>
            </a:pPr>
            <a:r>
              <a:rPr lang="en-US" b="1" dirty="0"/>
              <a:t>SELECT</a:t>
            </a:r>
          </a:p>
          <a:p>
            <a:pPr algn="ctr">
              <a:spcAft>
                <a:spcPts val="600"/>
              </a:spcAft>
            </a:pPr>
            <a:r>
              <a:rPr lang="en-US" b="1" dirty="0"/>
              <a:t>FROM</a:t>
            </a:r>
          </a:p>
          <a:p>
            <a:pPr algn="ctr">
              <a:spcAft>
                <a:spcPts val="600"/>
              </a:spcAft>
            </a:pPr>
            <a:r>
              <a:rPr lang="en-US" b="1" dirty="0"/>
              <a:t>GROUP BY</a:t>
            </a:r>
          </a:p>
          <a:p>
            <a:pPr algn="ctr">
              <a:spcAft>
                <a:spcPts val="600"/>
              </a:spcAft>
            </a:pPr>
            <a:r>
              <a:rPr lang="en-US" b="1" dirty="0"/>
              <a:t>HAVING</a:t>
            </a:r>
          </a:p>
          <a:p>
            <a:pPr algn="ctr">
              <a:spcAft>
                <a:spcPts val="600"/>
              </a:spcAft>
            </a:pPr>
            <a:r>
              <a:rPr lang="en-US" b="1" dirty="0"/>
              <a:t>ORDER BY </a:t>
            </a:r>
          </a:p>
          <a:p>
            <a:pPr algn="ctr">
              <a:spcAft>
                <a:spcPts val="600"/>
              </a:spcAft>
            </a:pPr>
            <a:r>
              <a:rPr lang="en-US" b="1" dirty="0"/>
              <a:t>LIMIT</a:t>
            </a:r>
          </a:p>
        </p:txBody>
      </p:sp>
      <p:sp>
        <p:nvSpPr>
          <p:cNvPr id="11" name="Rectangle 10">
            <a:extLst>
              <a:ext uri="{FF2B5EF4-FFF2-40B4-BE49-F238E27FC236}">
                <a16:creationId xmlns:a16="http://schemas.microsoft.com/office/drawing/2014/main" id="{7910BBC3-AD7E-4C9F-8393-A68C6D266C30}"/>
              </a:ext>
            </a:extLst>
          </p:cNvPr>
          <p:cNvSpPr/>
          <p:nvPr/>
        </p:nvSpPr>
        <p:spPr>
          <a:xfrm>
            <a:off x="3863415" y="3921761"/>
            <a:ext cx="1886552" cy="2468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Notice carefully, this query is doing a lot of things!!!</a:t>
            </a:r>
          </a:p>
        </p:txBody>
      </p:sp>
    </p:spTree>
    <p:extLst>
      <p:ext uri="{BB962C8B-B14F-4D97-AF65-F5344CB8AC3E}">
        <p14:creationId xmlns:p14="http://schemas.microsoft.com/office/powerpoint/2010/main" val="323114479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E539734-1C0A-4E0B-9A62-3A2DD72A786A}"/>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TO CONCLUDE,</a:t>
            </a:r>
            <a:br>
              <a:rPr lang="en-US">
                <a:solidFill>
                  <a:schemeClr val="bg1">
                    <a:lumMod val="85000"/>
                    <a:lumOff val="15000"/>
                  </a:schemeClr>
                </a:solidFill>
              </a:rPr>
            </a:br>
            <a:r>
              <a:rPr lang="en-US">
                <a:solidFill>
                  <a:schemeClr val="bg1">
                    <a:lumMod val="85000"/>
                    <a:lumOff val="15000"/>
                  </a:schemeClr>
                </a:solidFill>
              </a:rPr>
              <a:t>FILTERING DATA IN MySQL</a:t>
            </a:r>
            <a:endParaRPr lang="en-US" dirty="0">
              <a:solidFill>
                <a:schemeClr val="bg1">
                  <a:lumMod val="85000"/>
                  <a:lumOff val="15000"/>
                </a:schemeClr>
              </a:solidFill>
            </a:endParaRPr>
          </a:p>
        </p:txBody>
      </p:sp>
      <p:sp>
        <p:nvSpPr>
          <p:cNvPr id="21" name="Rectangle 13">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7">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Content Placeholder 4">
            <a:extLst>
              <a:ext uri="{FF2B5EF4-FFF2-40B4-BE49-F238E27FC236}">
                <a16:creationId xmlns:a16="http://schemas.microsoft.com/office/drawing/2014/main" id="{27FA66EE-18E0-4D44-BA3D-C3477521DA3B}"/>
              </a:ext>
            </a:extLst>
          </p:cNvPr>
          <p:cNvGraphicFramePr>
            <a:graphicFrameLocks noGrp="1"/>
          </p:cNvGraphicFramePr>
          <p:nvPr>
            <p:ph idx="1"/>
            <p:extLst>
              <p:ext uri="{D42A27DB-BD31-4B8C-83A1-F6EECF244321}">
                <p14:modId xmlns:p14="http://schemas.microsoft.com/office/powerpoint/2010/main" val="2440520276"/>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594779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23">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7">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1">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8D220A-FA27-4253-AC77-9FED7986466F}"/>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lnSpc>
                <a:spcPct val="90000"/>
              </a:lnSpc>
            </a:pPr>
            <a:r>
              <a:rPr lang="en-US" sz="2900" dirty="0">
                <a:solidFill>
                  <a:srgbClr val="FFFFFF">
                    <a:alpha val="90000"/>
                  </a:srgbClr>
                </a:solidFill>
              </a:rPr>
              <a:t>In the previous slides we saw a few examples of </a:t>
            </a:r>
            <a:r>
              <a:rPr lang="en-US" sz="2900" dirty="0" err="1">
                <a:solidFill>
                  <a:srgbClr val="FFFFFF">
                    <a:alpha val="90000"/>
                  </a:srgbClr>
                </a:solidFill>
              </a:rPr>
              <a:t>sql</a:t>
            </a:r>
            <a:r>
              <a:rPr lang="en-US" sz="2900" dirty="0">
                <a:solidFill>
                  <a:srgbClr val="FFFFFF">
                    <a:alpha val="90000"/>
                  </a:srgbClr>
                </a:solidFill>
              </a:rPr>
              <a:t> </a:t>
            </a:r>
            <a:r>
              <a:rPr lang="en-US" sz="2900" dirty="0">
                <a:solidFill>
                  <a:schemeClr val="accent1">
                    <a:alpha val="90000"/>
                  </a:schemeClr>
                </a:solidFill>
              </a:rPr>
              <a:t>functions</a:t>
            </a:r>
            <a:r>
              <a:rPr lang="en-US" sz="2900" dirty="0">
                <a:solidFill>
                  <a:srgbClr val="FFFFFF">
                    <a:alpha val="90000"/>
                  </a:srgbClr>
                </a:solidFill>
              </a:rPr>
              <a:t>, </a:t>
            </a:r>
            <a:r>
              <a:rPr lang="en-US" sz="2900" dirty="0" err="1">
                <a:solidFill>
                  <a:srgbClr val="FFFFFF">
                    <a:alpha val="90000"/>
                  </a:srgbClr>
                </a:solidFill>
              </a:rPr>
              <a:t>concat</a:t>
            </a:r>
            <a:r>
              <a:rPr lang="en-US" sz="2900" dirty="0">
                <a:solidFill>
                  <a:srgbClr val="FFFFFF">
                    <a:alpha val="90000"/>
                  </a:srgbClr>
                </a:solidFill>
              </a:rPr>
              <a:t>(), sum(), we also saw one of the </a:t>
            </a:r>
            <a:r>
              <a:rPr lang="en-US" sz="2900" dirty="0">
                <a:solidFill>
                  <a:schemeClr val="accent1">
                    <a:alpha val="90000"/>
                  </a:schemeClr>
                </a:solidFill>
              </a:rPr>
              <a:t>control flow </a:t>
            </a:r>
            <a:r>
              <a:rPr lang="en-US" sz="2900" dirty="0">
                <a:solidFill>
                  <a:srgbClr val="FFFFFF">
                    <a:alpha val="90000"/>
                  </a:srgbClr>
                </a:solidFill>
              </a:rPr>
              <a:t>statements!!</a:t>
            </a:r>
            <a:br>
              <a:rPr lang="en-US" sz="2900" dirty="0">
                <a:solidFill>
                  <a:srgbClr val="FFFFFF">
                    <a:alpha val="90000"/>
                  </a:srgbClr>
                </a:solidFill>
              </a:rPr>
            </a:br>
            <a:r>
              <a:rPr lang="en-US" sz="2900" dirty="0">
                <a:solidFill>
                  <a:srgbClr val="FFFFFF">
                    <a:alpha val="90000"/>
                  </a:srgbClr>
                </a:solidFill>
              </a:rPr>
              <a:t>  </a:t>
            </a:r>
            <a:br>
              <a:rPr lang="en-US" sz="2900" dirty="0">
                <a:solidFill>
                  <a:srgbClr val="FFFFFF">
                    <a:alpha val="90000"/>
                  </a:srgbClr>
                </a:solidFill>
              </a:rPr>
            </a:br>
            <a:r>
              <a:rPr lang="en-US" sz="2900" dirty="0">
                <a:solidFill>
                  <a:srgbClr val="FFFFFF">
                    <a:alpha val="90000"/>
                  </a:srgbClr>
                </a:solidFill>
              </a:rPr>
              <a:t>Let’s look at a few more!!</a:t>
            </a:r>
            <a:br>
              <a:rPr lang="en-US" sz="2900" dirty="0">
                <a:solidFill>
                  <a:srgbClr val="FFFFFF">
                    <a:alpha val="90000"/>
                  </a:srgbClr>
                </a:solidFill>
              </a:rPr>
            </a:br>
            <a:endParaRPr lang="en-US" sz="2900" dirty="0">
              <a:solidFill>
                <a:srgbClr val="FFFFFF">
                  <a:alpha val="90000"/>
                </a:srgbClr>
              </a:solidFill>
            </a:endParaRPr>
          </a:p>
        </p:txBody>
      </p:sp>
      <p:sp>
        <p:nvSpPr>
          <p:cNvPr id="45" name="Rectangle 33">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5766695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 name="Rectangle 127">
            <a:extLst>
              <a:ext uri="{FF2B5EF4-FFF2-40B4-BE49-F238E27FC236}">
                <a16:creationId xmlns:a16="http://schemas.microsoft.com/office/drawing/2014/main" id="{BFBC75CB-7D0F-4FA6-8CF0-B4D3F6B60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29">
            <a:extLst>
              <a:ext uri="{FF2B5EF4-FFF2-40B4-BE49-F238E27FC236}">
                <a16:creationId xmlns:a16="http://schemas.microsoft.com/office/drawing/2014/main" id="{BB2B7FE1-7C65-43D0-B408-6986D65BAA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31" name="Rectangle 130">
              <a:extLst>
                <a:ext uri="{FF2B5EF4-FFF2-40B4-BE49-F238E27FC236}">
                  <a16:creationId xmlns:a16="http://schemas.microsoft.com/office/drawing/2014/main" id="{A7E90FFC-D91A-4F4A-88DC-42BF266F89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46" name="Rectangle 131">
              <a:extLst>
                <a:ext uri="{FF2B5EF4-FFF2-40B4-BE49-F238E27FC236}">
                  <a16:creationId xmlns:a16="http://schemas.microsoft.com/office/drawing/2014/main" id="{8038FB0B-EBC4-4A9F-9698-4C81FC8CA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584200" y="1006956"/>
            <a:ext cx="3412067" cy="1372177"/>
          </a:xfrm>
        </p:spPr>
        <p:txBody>
          <a:bodyPr anchor="ctr">
            <a:normAutofit/>
          </a:bodyPr>
          <a:lstStyle/>
          <a:p>
            <a:r>
              <a:rPr lang="en-US">
                <a:solidFill>
                  <a:srgbClr val="FFFFFF"/>
                </a:solidFill>
              </a:rPr>
              <a:t>Aggregate Functions </a:t>
            </a:r>
            <a:endParaRPr lang="en-US" dirty="0">
              <a:solidFill>
                <a:srgbClr val="FFFFFF"/>
              </a:solidFill>
            </a:endParaRP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581193" y="2438399"/>
            <a:ext cx="3415074" cy="3564467"/>
          </a:xfrm>
        </p:spPr>
        <p:txBody>
          <a:bodyPr>
            <a:normAutofit fontScale="85000" lnSpcReduction="10000"/>
          </a:bodyPr>
          <a:lstStyle/>
          <a:p>
            <a:r>
              <a:rPr lang="en-US" dirty="0">
                <a:solidFill>
                  <a:srgbClr val="FFFFFF"/>
                </a:solidFill>
              </a:rPr>
              <a:t>AVG(</a:t>
            </a:r>
            <a:r>
              <a:rPr lang="en-US" dirty="0" err="1">
                <a:solidFill>
                  <a:srgbClr val="FFFFFF"/>
                </a:solidFill>
              </a:rPr>
              <a:t>buyPrice</a:t>
            </a:r>
            <a:r>
              <a:rPr lang="en-US" dirty="0">
                <a:solidFill>
                  <a:srgbClr val="FFFFFF"/>
                </a:solidFill>
              </a:rPr>
              <a:t>)</a:t>
            </a:r>
          </a:p>
          <a:p>
            <a:r>
              <a:rPr lang="en-US" dirty="0">
                <a:solidFill>
                  <a:srgbClr val="FFFFFF"/>
                </a:solidFill>
              </a:rPr>
              <a:t>COUNT(*)</a:t>
            </a:r>
          </a:p>
          <a:p>
            <a:r>
              <a:rPr lang="en-US" dirty="0">
                <a:solidFill>
                  <a:srgbClr val="FFFFFF"/>
                </a:solidFill>
              </a:rPr>
              <a:t>MAX(</a:t>
            </a:r>
            <a:r>
              <a:rPr lang="en-US" dirty="0" err="1">
                <a:solidFill>
                  <a:srgbClr val="FFFFFF"/>
                </a:solidFill>
              </a:rPr>
              <a:t>buyPrice</a:t>
            </a:r>
            <a:r>
              <a:rPr lang="en-US" dirty="0">
                <a:solidFill>
                  <a:srgbClr val="FFFFFF"/>
                </a:solidFill>
              </a:rPr>
              <a:t>)</a:t>
            </a:r>
          </a:p>
          <a:p>
            <a:r>
              <a:rPr lang="en-US" dirty="0">
                <a:solidFill>
                  <a:srgbClr val="FFFFFF"/>
                </a:solidFill>
              </a:rPr>
              <a:t>SUM(</a:t>
            </a:r>
            <a:r>
              <a:rPr lang="en-US" dirty="0" err="1">
                <a:solidFill>
                  <a:srgbClr val="FFFFFF"/>
                </a:solidFill>
              </a:rPr>
              <a:t>quantityOrdered</a:t>
            </a:r>
            <a:r>
              <a:rPr lang="en-US" dirty="0">
                <a:solidFill>
                  <a:srgbClr val="FFFFFF"/>
                </a:solidFill>
              </a:rPr>
              <a:t>*</a:t>
            </a:r>
            <a:r>
              <a:rPr lang="en-US" dirty="0" err="1">
                <a:solidFill>
                  <a:srgbClr val="FFFFFF"/>
                </a:solidFill>
              </a:rPr>
              <a:t>priceEach</a:t>
            </a:r>
            <a:r>
              <a:rPr lang="en-US" dirty="0">
                <a:solidFill>
                  <a:srgbClr val="FFFFFF"/>
                </a:solidFill>
              </a:rPr>
              <a:t>)</a:t>
            </a:r>
          </a:p>
          <a:p>
            <a:r>
              <a:rPr lang="en-US" dirty="0"/>
              <a:t>Retrieve a single </a:t>
            </a:r>
            <a:r>
              <a:rPr lang="en-US" b="1" dirty="0"/>
              <a:t>value</a:t>
            </a:r>
            <a:r>
              <a:rPr lang="en-US" dirty="0"/>
              <a:t> after performing a calculation on a set of values. In general, aggregate functions ignore null values. Often, aggregate functions are accompanied by the GROUP BY clause of the SELECT statement.</a:t>
            </a:r>
            <a:endParaRPr lang="en-US" dirty="0">
              <a:solidFill>
                <a:srgbClr val="FFFFFF"/>
              </a:solidFill>
            </a:endParaRPr>
          </a:p>
          <a:p>
            <a:endParaRPr lang="en-US" dirty="0">
              <a:solidFill>
                <a:srgbClr val="FFFFFF"/>
              </a:solidFill>
            </a:endParaRPr>
          </a:p>
          <a:p>
            <a:endParaRPr lang="en-US"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B5212816-75CC-47F3-8B01-988E806DA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550" y="462618"/>
            <a:ext cx="4697010" cy="3867668"/>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83A051F7-CC89-42E7-9FC5-08741CB15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550" y="3310316"/>
            <a:ext cx="6636769" cy="2944856"/>
          </a:xfrm>
          <a:prstGeom prst="rect">
            <a:avLst/>
          </a:prstGeom>
        </p:spPr>
      </p:pic>
    </p:spTree>
    <p:extLst>
      <p:ext uri="{BB962C8B-B14F-4D97-AF65-F5344CB8AC3E}">
        <p14:creationId xmlns:p14="http://schemas.microsoft.com/office/powerpoint/2010/main" val="98198185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Comparison Functions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r>
              <a:rPr lang="en-US" dirty="0">
                <a:solidFill>
                  <a:srgbClr val="FFFFFF"/>
                </a:solidFill>
              </a:rPr>
              <a:t>COALESCE(state, 'N/A’): in prev. slides we saw how to use if, to replace null values with ‘N/A’. Now we do the same using </a:t>
            </a:r>
            <a:r>
              <a:rPr lang="en-US" b="1" dirty="0" err="1">
                <a:solidFill>
                  <a:schemeClr val="accent1"/>
                </a:solidFill>
              </a:rPr>
              <a:t>colalesce</a:t>
            </a:r>
            <a:r>
              <a:rPr lang="en-US" dirty="0">
                <a:solidFill>
                  <a:srgbClr val="FFFFFF"/>
                </a:solidFill>
              </a:rPr>
              <a:t>. This returns first non, null argument.</a:t>
            </a:r>
          </a:p>
          <a:p>
            <a:r>
              <a:rPr lang="en-US" dirty="0">
                <a:solidFill>
                  <a:srgbClr val="FFFFFF"/>
                </a:solidFill>
              </a:rPr>
              <a:t>Other e.g. </a:t>
            </a:r>
            <a:r>
              <a:rPr lang="en-US" b="1" dirty="0">
                <a:solidFill>
                  <a:schemeClr val="accent1"/>
                </a:solidFill>
              </a:rPr>
              <a:t>greatest(), least()</a:t>
            </a:r>
            <a:r>
              <a:rPr lang="en-US" dirty="0">
                <a:solidFill>
                  <a:srgbClr val="FFFFFF"/>
                </a:solidFill>
              </a:rPr>
              <a:t> , takes list of arguments and returns greatest/least argument respectively</a:t>
            </a:r>
          </a:p>
        </p:txBody>
      </p:sp>
      <p:pic>
        <p:nvPicPr>
          <p:cNvPr id="6" name="Picture 5" descr="A screenshot of a social media post&#10;&#10;Description automatically generated">
            <a:extLst>
              <a:ext uri="{FF2B5EF4-FFF2-40B4-BE49-F238E27FC236}">
                <a16:creationId xmlns:a16="http://schemas.microsoft.com/office/drawing/2014/main" id="{6C4CD0F4-F413-4E48-A29A-54B3D29E1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948" y="936141"/>
            <a:ext cx="5216069" cy="4968305"/>
          </a:xfrm>
          <a:prstGeom prst="rect">
            <a:avLst/>
          </a:prstGeom>
        </p:spPr>
      </p:pic>
    </p:spTree>
    <p:extLst>
      <p:ext uri="{BB962C8B-B14F-4D97-AF65-F5344CB8AC3E}">
        <p14:creationId xmlns:p14="http://schemas.microsoft.com/office/powerpoint/2010/main" val="332422445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4" name="Rectangle 10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DATE Functions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lnSpcReduction="10000"/>
          </a:bodyPr>
          <a:lstStyle/>
          <a:p>
            <a:pPr marL="0" indent="0">
              <a:buNone/>
            </a:pPr>
            <a:r>
              <a:rPr lang="en-US" dirty="0">
                <a:solidFill>
                  <a:srgbClr val="FFFFFF"/>
                </a:solidFill>
              </a:rPr>
              <a:t>This query returns all the orders along with the customer name who ordered it and order status for all orders in the YEAR 2004.</a:t>
            </a:r>
          </a:p>
          <a:p>
            <a:pPr marL="0" indent="0">
              <a:buNone/>
            </a:pPr>
            <a:r>
              <a:rPr lang="en-US" dirty="0">
                <a:solidFill>
                  <a:srgbClr val="FFFFFF"/>
                </a:solidFill>
              </a:rPr>
              <a:t>Ignore the JOIN – we will look into it in the upcoming slides. </a:t>
            </a:r>
            <a:r>
              <a:rPr lang="en-US" dirty="0">
                <a:solidFill>
                  <a:srgbClr val="FFC000"/>
                </a:solidFill>
              </a:rPr>
              <a:t>Focus on YEAR function, </a:t>
            </a:r>
            <a:r>
              <a:rPr lang="en-US" dirty="0">
                <a:solidFill>
                  <a:srgbClr val="FFFFFF"/>
                </a:solidFill>
              </a:rPr>
              <a:t>it takes, date as input and returns year</a:t>
            </a:r>
          </a:p>
          <a:p>
            <a:pPr marL="0" indent="0">
              <a:buNone/>
            </a:pPr>
            <a:r>
              <a:rPr lang="en-US" dirty="0">
                <a:solidFill>
                  <a:srgbClr val="FFFFFF"/>
                </a:solidFill>
              </a:rPr>
              <a:t>Few common ones are now(), </a:t>
            </a:r>
            <a:r>
              <a:rPr lang="en-US" dirty="0" err="1">
                <a:solidFill>
                  <a:srgbClr val="FFFFFF"/>
                </a:solidFill>
              </a:rPr>
              <a:t>currdate</a:t>
            </a:r>
            <a:r>
              <a:rPr lang="en-US" dirty="0">
                <a:solidFill>
                  <a:srgbClr val="FFFFFF"/>
                </a:solidFill>
              </a:rPr>
              <a:t>(), </a:t>
            </a:r>
            <a:r>
              <a:rPr lang="en-US" dirty="0" err="1">
                <a:solidFill>
                  <a:srgbClr val="FFFFFF"/>
                </a:solidFill>
              </a:rPr>
              <a:t>datediff</a:t>
            </a:r>
            <a:r>
              <a:rPr lang="en-US" dirty="0">
                <a:solidFill>
                  <a:srgbClr val="FFFFFF"/>
                </a:solidFill>
              </a:rPr>
              <a:t>(), </a:t>
            </a:r>
            <a:r>
              <a:rPr lang="en-US" dirty="0" err="1">
                <a:solidFill>
                  <a:srgbClr val="FFFFFF"/>
                </a:solidFill>
              </a:rPr>
              <a:t>dayofweek</a:t>
            </a:r>
            <a:r>
              <a:rPr lang="en-US" dirty="0">
                <a:solidFill>
                  <a:srgbClr val="FFFFFF"/>
                </a:solidFill>
              </a:rPr>
              <a:t>() </a:t>
            </a:r>
            <a:r>
              <a:rPr lang="en-US" dirty="0" err="1">
                <a:solidFill>
                  <a:srgbClr val="FFFFFF"/>
                </a:solidFill>
              </a:rPr>
              <a:t>etc</a:t>
            </a:r>
            <a:endParaRPr lang="en-US" dirty="0">
              <a:solidFill>
                <a:srgbClr val="FFFFFF"/>
              </a:solidFill>
            </a:endParaRPr>
          </a:p>
        </p:txBody>
      </p:sp>
      <p:pic>
        <p:nvPicPr>
          <p:cNvPr id="5" name="Picture 4" descr="A screenshot of a social media post&#10;&#10;Description automatically generated">
            <a:extLst>
              <a:ext uri="{FF2B5EF4-FFF2-40B4-BE49-F238E27FC236}">
                <a16:creationId xmlns:a16="http://schemas.microsoft.com/office/drawing/2014/main" id="{10429C0E-A5FA-4BC3-ACFF-E7F1AC3B0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062" y="936141"/>
            <a:ext cx="5489841" cy="4968305"/>
          </a:xfrm>
          <a:prstGeom prst="rect">
            <a:avLst/>
          </a:prstGeom>
        </p:spPr>
      </p:pic>
    </p:spTree>
    <p:extLst>
      <p:ext uri="{BB962C8B-B14F-4D97-AF65-F5344CB8AC3E}">
        <p14:creationId xmlns:p14="http://schemas.microsoft.com/office/powerpoint/2010/main" val="375163549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4" name="Rectangle 10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STRING Functions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buNone/>
            </a:pPr>
            <a:r>
              <a:rPr lang="en-US" dirty="0" err="1">
                <a:solidFill>
                  <a:schemeClr val="accent1"/>
                </a:solidFill>
              </a:rPr>
              <a:t>concat</a:t>
            </a:r>
            <a:r>
              <a:rPr lang="en-US" dirty="0">
                <a:solidFill>
                  <a:schemeClr val="accent1"/>
                </a:solidFill>
              </a:rPr>
              <a:t>() </a:t>
            </a:r>
            <a:r>
              <a:rPr lang="en-US" dirty="0">
                <a:solidFill>
                  <a:srgbClr val="FFFFFF"/>
                </a:solidFill>
              </a:rPr>
              <a:t>we saw previously.</a:t>
            </a:r>
          </a:p>
          <a:p>
            <a:pPr marL="0" indent="0">
              <a:buNone/>
            </a:pPr>
            <a:r>
              <a:rPr lang="en-US" dirty="0">
                <a:solidFill>
                  <a:schemeClr val="accent1"/>
                </a:solidFill>
              </a:rPr>
              <a:t>lower() </a:t>
            </a:r>
            <a:r>
              <a:rPr lang="en-US" dirty="0">
                <a:solidFill>
                  <a:srgbClr val="FFFFFF"/>
                </a:solidFill>
              </a:rPr>
              <a:t>– converts  string into lowercase</a:t>
            </a:r>
          </a:p>
          <a:p>
            <a:pPr marL="0" lvl="0" indent="0" defTabSz="914400" eaLnBrk="0" fontAlgn="base" hangingPunct="0">
              <a:lnSpc>
                <a:spcPct val="100000"/>
              </a:lnSpc>
              <a:spcBef>
                <a:spcPct val="0"/>
              </a:spcBef>
              <a:spcAft>
                <a:spcPct val="0"/>
              </a:spcAft>
              <a:buClrTx/>
              <a:buSzTx/>
              <a:buNone/>
            </a:pPr>
            <a:r>
              <a:rPr lang="en-US" dirty="0">
                <a:solidFill>
                  <a:schemeClr val="accent1"/>
                </a:solidFill>
              </a:rPr>
              <a:t>format(</a:t>
            </a:r>
            <a:r>
              <a:rPr lang="en-US" dirty="0" err="1">
                <a:solidFill>
                  <a:schemeClr val="accent1"/>
                </a:solidFill>
              </a:rPr>
              <a:t>n,d</a:t>
            </a:r>
            <a:r>
              <a:rPr lang="en-US" dirty="0">
                <a:solidFill>
                  <a:schemeClr val="accent1"/>
                </a:solidFill>
              </a:rPr>
              <a:t>): </a:t>
            </a:r>
            <a:r>
              <a:rPr lang="en-US" dirty="0">
                <a:solidFill>
                  <a:srgbClr val="FFFFFF"/>
                </a:solidFill>
              </a:rPr>
              <a:t>used to format numbers</a:t>
            </a:r>
            <a:endParaRPr lang="en-US" altLang="en-US" sz="2000"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None/>
            </a:pPr>
            <a:r>
              <a:rPr lang="en-US" altLang="en-US" dirty="0">
                <a:solidFill>
                  <a:srgbClr val="FFFFFF"/>
                </a:solidFill>
              </a:rPr>
              <a:t>The n is the number that you want to format.</a:t>
            </a:r>
          </a:p>
          <a:p>
            <a:pPr marL="0" indent="0" defTabSz="914400" eaLnBrk="0" fontAlgn="base" hangingPunct="0">
              <a:lnSpc>
                <a:spcPct val="100000"/>
              </a:lnSpc>
              <a:spcBef>
                <a:spcPct val="0"/>
              </a:spcBef>
              <a:spcAft>
                <a:spcPct val="0"/>
              </a:spcAft>
              <a:buClrTx/>
              <a:buSzTx/>
              <a:buNone/>
            </a:pPr>
            <a:r>
              <a:rPr lang="en-US" altLang="en-US" dirty="0">
                <a:solidFill>
                  <a:srgbClr val="FFFFFF"/>
                </a:solidFill>
              </a:rPr>
              <a:t>The d is the number of decimal places that you want to round</a:t>
            </a:r>
            <a:endParaRPr lang="en-US"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p:txBody>
      </p:sp>
      <p:pic>
        <p:nvPicPr>
          <p:cNvPr id="6" name="Picture 5" descr="A screenshot of a cell phone&#10;&#10;Description automatically generated">
            <a:extLst>
              <a:ext uri="{FF2B5EF4-FFF2-40B4-BE49-F238E27FC236}">
                <a16:creationId xmlns:a16="http://schemas.microsoft.com/office/drawing/2014/main" id="{798AC60A-ECC8-45AC-A3C7-2B7728E9C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255" y="548640"/>
            <a:ext cx="3759393" cy="299100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7B02F9A-D904-4157-8394-2855282F9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916" y="2830645"/>
            <a:ext cx="3981655" cy="2768742"/>
          </a:xfrm>
          <a:prstGeom prst="rect">
            <a:avLst/>
          </a:prstGeom>
        </p:spPr>
      </p:pic>
    </p:spTree>
    <p:extLst>
      <p:ext uri="{BB962C8B-B14F-4D97-AF65-F5344CB8AC3E}">
        <p14:creationId xmlns:p14="http://schemas.microsoft.com/office/powerpoint/2010/main" val="319507082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16">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118">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a:solidFill>
                  <a:srgbClr val="FFFFFF"/>
                </a:solidFill>
              </a:rPr>
              <a:t>MAth</a:t>
            </a:r>
            <a:r>
              <a:rPr lang="en-US" dirty="0">
                <a:solidFill>
                  <a:srgbClr val="FFFFFF"/>
                </a:solidFill>
              </a:rPr>
              <a:t> Functions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buNone/>
            </a:pPr>
            <a:r>
              <a:rPr lang="en-US" dirty="0">
                <a:solidFill>
                  <a:schemeClr val="accent1"/>
                </a:solidFill>
              </a:rPr>
              <a:t>Sum() </a:t>
            </a:r>
            <a:r>
              <a:rPr lang="en-US" dirty="0">
                <a:solidFill>
                  <a:srgbClr val="FFFFFF"/>
                </a:solidFill>
              </a:rPr>
              <a:t>we have seen previously</a:t>
            </a:r>
          </a:p>
          <a:p>
            <a:pPr marL="0" indent="0">
              <a:buNone/>
            </a:pPr>
            <a:r>
              <a:rPr lang="en-US" dirty="0">
                <a:solidFill>
                  <a:srgbClr val="FFFFFF"/>
                </a:solidFill>
              </a:rPr>
              <a:t>Another example, </a:t>
            </a:r>
            <a:r>
              <a:rPr lang="en-US" dirty="0">
                <a:solidFill>
                  <a:schemeClr val="accent1"/>
                </a:solidFill>
              </a:rPr>
              <a:t>mod()</a:t>
            </a:r>
          </a:p>
          <a:p>
            <a:pPr marL="0" indent="0">
              <a:buNone/>
            </a:pPr>
            <a:r>
              <a:rPr lang="en-US" dirty="0">
                <a:solidFill>
                  <a:srgbClr val="FFFFFF"/>
                </a:solidFill>
              </a:rPr>
              <a:t>To find out if the ordered quantity is positive or negative</a:t>
            </a:r>
          </a:p>
          <a:p>
            <a:pPr marL="0" indent="0">
              <a:buNone/>
            </a:pPr>
            <a:r>
              <a:rPr lang="en-US" dirty="0">
                <a:solidFill>
                  <a:schemeClr val="accent1"/>
                </a:solidFill>
              </a:rPr>
              <a:t>Ceil(), floor(), round() </a:t>
            </a:r>
            <a:r>
              <a:rPr lang="en-US" dirty="0">
                <a:solidFill>
                  <a:srgbClr val="FFFFFF"/>
                </a:solidFill>
              </a:rPr>
              <a:t>are few more rounding off functions</a:t>
            </a:r>
          </a:p>
          <a:p>
            <a:pPr marL="0" indent="0">
              <a:buNone/>
            </a:pPr>
            <a:endParaRPr lang="en-US" dirty="0">
              <a:solidFill>
                <a:srgbClr val="FFFFFF"/>
              </a:solidFill>
            </a:endParaRPr>
          </a:p>
          <a:p>
            <a:pPr marL="0" indent="0">
              <a:buNone/>
            </a:pPr>
            <a:endParaRPr lang="en-US"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C79A8E0D-3BD7-4BC5-BDA5-09B2AF626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123201"/>
            <a:ext cx="6831503" cy="4594185"/>
          </a:xfrm>
          <a:prstGeom prst="rect">
            <a:avLst/>
          </a:prstGeom>
        </p:spPr>
      </p:pic>
    </p:spTree>
    <p:extLst>
      <p:ext uri="{BB962C8B-B14F-4D97-AF65-F5344CB8AC3E}">
        <p14:creationId xmlns:p14="http://schemas.microsoft.com/office/powerpoint/2010/main" val="94762006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Database">
            <a:extLst>
              <a:ext uri="{FF2B5EF4-FFF2-40B4-BE49-F238E27FC236}">
                <a16:creationId xmlns:a16="http://schemas.microsoft.com/office/drawing/2014/main" id="{9B63626A-166F-45A6-9310-4F88C14688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3" name="Content Placeholder 2">
            <a:extLst>
              <a:ext uri="{FF2B5EF4-FFF2-40B4-BE49-F238E27FC236}">
                <a16:creationId xmlns:a16="http://schemas.microsoft.com/office/drawing/2014/main" id="{117D393B-2B27-4E1D-B1E2-A5399C226CA2}"/>
              </a:ext>
            </a:extLst>
          </p:cNvPr>
          <p:cNvSpPr>
            <a:spLocks noGrp="1"/>
          </p:cNvSpPr>
          <p:nvPr>
            <p:ph idx="1"/>
          </p:nvPr>
        </p:nvSpPr>
        <p:spPr>
          <a:xfrm>
            <a:off x="4241829" y="822960"/>
            <a:ext cx="7368978" cy="5709920"/>
          </a:xfrm>
        </p:spPr>
        <p:txBody>
          <a:bodyPr>
            <a:normAutofit/>
          </a:bodyPr>
          <a:lstStyle/>
          <a:p>
            <a:pPr marL="0" indent="0">
              <a:lnSpc>
                <a:spcPct val="100000"/>
              </a:lnSpc>
              <a:buNone/>
            </a:pPr>
            <a:r>
              <a:rPr lang="en-US" sz="1600" dirty="0"/>
              <a:t>‘</a:t>
            </a:r>
            <a:r>
              <a:rPr lang="en-US" sz="1600" dirty="0" err="1"/>
              <a:t>bostonmotors</a:t>
            </a:r>
            <a:r>
              <a:rPr lang="en-US" sz="1600" dirty="0"/>
              <a:t>,’ originally from Boston has branches all over the world. Information regarding all their offices, is in the office table. </a:t>
            </a:r>
          </a:p>
          <a:p>
            <a:pPr marL="0" indent="0">
              <a:lnSpc>
                <a:spcPct val="100000"/>
              </a:lnSpc>
              <a:buNone/>
            </a:pPr>
            <a:r>
              <a:rPr lang="en-US" sz="1600" dirty="0"/>
              <a:t>They sell different types of vehicles like cars, bikes, trucks. Each category is present in </a:t>
            </a:r>
            <a:r>
              <a:rPr lang="en-US" sz="1600" dirty="0" err="1"/>
              <a:t>product_lines</a:t>
            </a:r>
            <a:r>
              <a:rPr lang="en-US" sz="1600" dirty="0"/>
              <a:t>. Actual entity is present in products.</a:t>
            </a:r>
          </a:p>
          <a:p>
            <a:pPr marL="0" indent="0">
              <a:lnSpc>
                <a:spcPct val="100000"/>
              </a:lnSpc>
              <a:buNone/>
            </a:pPr>
            <a:r>
              <a:rPr lang="en-US" sz="1600" dirty="0"/>
              <a:t>Information regarding </a:t>
            </a:r>
            <a:r>
              <a:rPr lang="en-US" sz="1600" dirty="0" err="1"/>
              <a:t>bostonmotor</a:t>
            </a:r>
            <a:r>
              <a:rPr lang="en-US" sz="1600" dirty="0"/>
              <a:t> employees is in the employees table; an employee may have a supervisor, who is also the employee of </a:t>
            </a:r>
            <a:r>
              <a:rPr lang="en-US" sz="1600" dirty="0" err="1"/>
              <a:t>bostonmotors</a:t>
            </a:r>
            <a:r>
              <a:rPr lang="en-US" sz="1600" dirty="0"/>
              <a:t> ; customer information is in the customers table</a:t>
            </a:r>
          </a:p>
          <a:p>
            <a:pPr marL="0" indent="0">
              <a:lnSpc>
                <a:spcPct val="100000"/>
              </a:lnSpc>
              <a:buNone/>
            </a:pPr>
            <a:r>
              <a:rPr lang="en-US" sz="1600" dirty="0"/>
              <a:t>Order table contains details regarding each order; each order may consist of multiple products; information at product level is stored in the </a:t>
            </a:r>
            <a:r>
              <a:rPr lang="en-US" sz="1600" dirty="0" err="1"/>
              <a:t>order_details</a:t>
            </a:r>
            <a:r>
              <a:rPr lang="en-US" sz="1600" dirty="0"/>
              <a:t> table. Note that, </a:t>
            </a:r>
            <a:r>
              <a:rPr lang="en-US" sz="1600" dirty="0" err="1"/>
              <a:t>order_detail</a:t>
            </a:r>
            <a:r>
              <a:rPr lang="en-US" sz="1600" dirty="0"/>
              <a:t> is a dependent entity on orders; It cannot exist without orders – Such tables are also known as weak entities.</a:t>
            </a:r>
          </a:p>
          <a:p>
            <a:pPr marL="0" indent="0">
              <a:lnSpc>
                <a:spcPct val="100000"/>
              </a:lnSpc>
              <a:buNone/>
            </a:pPr>
            <a:r>
              <a:rPr lang="en-US" sz="1600" dirty="0"/>
              <a:t>Payment info, is present in payments table and it cannot exist without customers.</a:t>
            </a:r>
          </a:p>
          <a:p>
            <a:pPr marL="0" indent="0">
              <a:lnSpc>
                <a:spcPct val="100000"/>
              </a:lnSpc>
              <a:buNone/>
            </a:pPr>
            <a:r>
              <a:rPr lang="en-US" sz="1600" dirty="0"/>
              <a:t>Notice the solid line in the ERD between customer – payments, product-</a:t>
            </a:r>
            <a:r>
              <a:rPr lang="en-US" sz="1600" dirty="0" err="1"/>
              <a:t>orders_details</a:t>
            </a:r>
            <a:r>
              <a:rPr lang="en-US" sz="1600" dirty="0"/>
              <a:t>, order- product-</a:t>
            </a:r>
            <a:r>
              <a:rPr lang="en-US" sz="1600" dirty="0" err="1"/>
              <a:t>orders_details</a:t>
            </a:r>
            <a:r>
              <a:rPr lang="en-US" sz="1600" dirty="0"/>
              <a:t>, as opposed to dotted lines. These represent ‘</a:t>
            </a:r>
            <a:r>
              <a:rPr lang="en-US" sz="1600" dirty="0" err="1"/>
              <a:t>Identyfying</a:t>
            </a:r>
            <a:r>
              <a:rPr lang="en-US" sz="1600" dirty="0"/>
              <a:t> Relationships’</a:t>
            </a:r>
          </a:p>
          <a:p>
            <a:pPr marL="0" indent="0">
              <a:lnSpc>
                <a:spcPct val="100000"/>
              </a:lnSpc>
              <a:buNone/>
            </a:pPr>
            <a:r>
              <a:rPr lang="en-US" sz="1600" dirty="0"/>
              <a:t>When you create an identifying relationship, the primary key of the child table becomes a foreign key in the parent table. In non-identifying relationships, the primary key of the child table is still included as a foreign key, but it doesn’t get to participate as a primary key. Hence, it is non-identifying.</a:t>
            </a:r>
          </a:p>
        </p:txBody>
      </p:sp>
    </p:spTree>
    <p:extLst>
      <p:ext uri="{BB962C8B-B14F-4D97-AF65-F5344CB8AC3E}">
        <p14:creationId xmlns:p14="http://schemas.microsoft.com/office/powerpoint/2010/main" val="3326561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CONTROL FLOW</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n-US" sz="1600">
                <a:solidFill>
                  <a:srgbClr val="FFFFFF"/>
                </a:solidFill>
              </a:rPr>
              <a:t>Prev. we saw if()</a:t>
            </a:r>
          </a:p>
          <a:p>
            <a:pPr marL="0" indent="0">
              <a:lnSpc>
                <a:spcPct val="100000"/>
              </a:lnSpc>
              <a:buNone/>
            </a:pPr>
            <a:r>
              <a:rPr lang="en-US" sz="1600">
                <a:solidFill>
                  <a:srgbClr val="FFFFFF"/>
                </a:solidFill>
              </a:rPr>
              <a:t>Lets now look into case when:</a:t>
            </a:r>
          </a:p>
          <a:p>
            <a:pPr marL="0" indent="0">
              <a:lnSpc>
                <a:spcPct val="100000"/>
              </a:lnSpc>
              <a:buNone/>
            </a:pPr>
            <a:r>
              <a:rPr lang="en-US" sz="1600">
                <a:solidFill>
                  <a:srgbClr val="FFFFFF"/>
                </a:solidFill>
              </a:rPr>
              <a:t>QUERY EXPLANATION:</a:t>
            </a:r>
          </a:p>
          <a:p>
            <a:pPr marL="0" indent="0">
              <a:lnSpc>
                <a:spcPct val="100000"/>
              </a:lnSpc>
              <a:buNone/>
            </a:pPr>
            <a:r>
              <a:rPr lang="en-US" sz="1600">
                <a:solidFill>
                  <a:srgbClr val="FFFFFF"/>
                </a:solidFill>
              </a:rPr>
              <a:t>Counts total number of orders with mentioned status, displays result per status using CASE WHEN</a:t>
            </a:r>
          </a:p>
          <a:p>
            <a:pPr marL="0" indent="0">
              <a:lnSpc>
                <a:spcPct val="100000"/>
              </a:lnSpc>
              <a:buNone/>
            </a:pPr>
            <a:r>
              <a:rPr lang="en-US" sz="1600">
                <a:solidFill>
                  <a:srgbClr val="FFFFFF"/>
                </a:solidFill>
              </a:rPr>
              <a:t>Case when is usually used in scenarios where multiple if then else conditions occur based on change in the value of one attribute, IF and case when, come extremely handy in writing stored functions, procedures, triggers, views</a:t>
            </a:r>
          </a:p>
          <a:p>
            <a:pPr marL="0" indent="0">
              <a:lnSpc>
                <a:spcPct val="100000"/>
              </a:lnSpc>
              <a:buNone/>
            </a:pPr>
            <a:endParaRPr lang="en-US" sz="1600">
              <a:solidFill>
                <a:srgbClr val="FFFFFF"/>
              </a:solidFill>
            </a:endParaRPr>
          </a:p>
        </p:txBody>
      </p:sp>
      <p:pic>
        <p:nvPicPr>
          <p:cNvPr id="6" name="Picture 5" descr="A screenshot of a social media post&#10;&#10;Description automatically generated">
            <a:extLst>
              <a:ext uri="{FF2B5EF4-FFF2-40B4-BE49-F238E27FC236}">
                <a16:creationId xmlns:a16="http://schemas.microsoft.com/office/drawing/2014/main" id="{9C5DF9C7-6CE6-486E-8B14-197185882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524552"/>
            <a:ext cx="6831503" cy="3791482"/>
          </a:xfrm>
          <a:prstGeom prst="rect">
            <a:avLst/>
          </a:prstGeom>
        </p:spPr>
      </p:pic>
    </p:spTree>
    <p:extLst>
      <p:ext uri="{BB962C8B-B14F-4D97-AF65-F5344CB8AC3E}">
        <p14:creationId xmlns:p14="http://schemas.microsoft.com/office/powerpoint/2010/main" val="83928939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23">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7">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1">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8D220A-FA27-4253-AC77-9FED7986466F}"/>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lnSpc>
                <a:spcPct val="90000"/>
              </a:lnSpc>
            </a:pPr>
            <a:r>
              <a:rPr lang="en-US" sz="2900" dirty="0">
                <a:solidFill>
                  <a:srgbClr val="FFFFFF">
                    <a:alpha val="90000"/>
                  </a:srgbClr>
                </a:solidFill>
              </a:rPr>
              <a:t>WHEN LOOKING INTO DATE FUNCTIONS, WE CAME ACROSS ADVANCE CONCEPT OF </a:t>
            </a:r>
            <a:r>
              <a:rPr lang="en-US" sz="2900" dirty="0">
                <a:solidFill>
                  <a:schemeClr val="accent1">
                    <a:alpha val="90000"/>
                  </a:schemeClr>
                </a:solidFill>
              </a:rPr>
              <a:t>JOIN</a:t>
            </a:r>
            <a:r>
              <a:rPr lang="en-US" sz="2900" dirty="0">
                <a:solidFill>
                  <a:srgbClr val="FFFFFF">
                    <a:alpha val="90000"/>
                  </a:srgbClr>
                </a:solidFill>
              </a:rPr>
              <a:t>! LET’S TAKE A DEEPER LOOK INTO IT</a:t>
            </a:r>
            <a:br>
              <a:rPr lang="en-US" sz="2900" dirty="0">
                <a:solidFill>
                  <a:srgbClr val="FFFFFF">
                    <a:alpha val="90000"/>
                  </a:srgbClr>
                </a:solidFill>
              </a:rPr>
            </a:br>
            <a:endParaRPr lang="en-US" sz="2900" dirty="0">
              <a:solidFill>
                <a:srgbClr val="FFFFFF">
                  <a:alpha val="90000"/>
                </a:srgbClr>
              </a:solidFill>
            </a:endParaRPr>
          </a:p>
        </p:txBody>
      </p:sp>
      <p:sp>
        <p:nvSpPr>
          <p:cNvPr id="45" name="Rectangle 33">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3552886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6F9A9E-3462-4286-9F95-9768400A586B}"/>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ABOUT JOINS..</a:t>
            </a:r>
          </a:p>
        </p:txBody>
      </p:sp>
      <p:graphicFrame>
        <p:nvGraphicFramePr>
          <p:cNvPr id="24" name="Content Placeholder 4">
            <a:extLst>
              <a:ext uri="{FF2B5EF4-FFF2-40B4-BE49-F238E27FC236}">
                <a16:creationId xmlns:a16="http://schemas.microsoft.com/office/drawing/2014/main" id="{411EDE19-283D-489A-84EE-6E799BB089CE}"/>
              </a:ext>
            </a:extLst>
          </p:cNvPr>
          <p:cNvGraphicFramePr>
            <a:graphicFrameLocks noGrp="1"/>
          </p:cNvGraphicFramePr>
          <p:nvPr>
            <p:ph idx="1"/>
            <p:extLst>
              <p:ext uri="{D42A27DB-BD31-4B8C-83A1-F6EECF244321}">
                <p14:modId xmlns:p14="http://schemas.microsoft.com/office/powerpoint/2010/main" val="104984721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145413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0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0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0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1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4" name="Rectangle 11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INNER JOIN</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n-US" sz="1600" dirty="0">
                <a:solidFill>
                  <a:srgbClr val="FFFFFF"/>
                </a:solidFill>
              </a:rPr>
              <a:t>QUERY EXPLANATION:</a:t>
            </a:r>
          </a:p>
          <a:p>
            <a:pPr marL="0" indent="0">
              <a:lnSpc>
                <a:spcPct val="100000"/>
              </a:lnSpc>
              <a:buNone/>
            </a:pPr>
            <a:r>
              <a:rPr lang="en-US" sz="1600" dirty="0">
                <a:solidFill>
                  <a:srgbClr val="FFFFFF"/>
                </a:solidFill>
              </a:rPr>
              <a:t>In customers table there is a column called </a:t>
            </a:r>
            <a:r>
              <a:rPr lang="en-US" sz="1600" dirty="0" err="1">
                <a:solidFill>
                  <a:srgbClr val="FFFFFF"/>
                </a:solidFill>
              </a:rPr>
              <a:t>salesRepEmployeeNumber</a:t>
            </a:r>
            <a:r>
              <a:rPr lang="en-US" sz="1600" dirty="0">
                <a:solidFill>
                  <a:srgbClr val="FFFFFF"/>
                </a:solidFill>
              </a:rPr>
              <a:t> Which foreign key belonging to Employees, employee number. These 2 were joined to give us the name of </a:t>
            </a:r>
            <a:r>
              <a:rPr lang="en-US" sz="1600" dirty="0" err="1">
                <a:solidFill>
                  <a:srgbClr val="FFFFFF"/>
                </a:solidFill>
              </a:rPr>
              <a:t>customer_contact_person</a:t>
            </a:r>
            <a:r>
              <a:rPr lang="en-US" sz="1600" dirty="0">
                <a:solidFill>
                  <a:srgbClr val="FFFFFF"/>
                </a:solidFill>
              </a:rPr>
              <a:t> and their corresponding client </a:t>
            </a:r>
            <a:r>
              <a:rPr lang="en-US" sz="1600" dirty="0" err="1">
                <a:solidFill>
                  <a:srgbClr val="FFFFFF"/>
                </a:solidFill>
              </a:rPr>
              <a:t>representive</a:t>
            </a:r>
            <a:endParaRPr lang="en-US" sz="1600" dirty="0">
              <a:solidFill>
                <a:srgbClr val="FFFFFF"/>
              </a:solidFill>
            </a:endParaRPr>
          </a:p>
          <a:p>
            <a:pPr marL="0" indent="0">
              <a:lnSpc>
                <a:spcPct val="100000"/>
              </a:lnSpc>
              <a:buNone/>
            </a:pPr>
            <a:r>
              <a:rPr lang="en-US" sz="1600" dirty="0">
                <a:solidFill>
                  <a:srgbClr val="FFFFFF"/>
                </a:solidFill>
              </a:rPr>
              <a:t>Note that table aliasing is done to make it easier to refer </a:t>
            </a:r>
            <a:r>
              <a:rPr lang="en-US" sz="1600" dirty="0" err="1">
                <a:solidFill>
                  <a:srgbClr val="FFFFFF"/>
                </a:solidFill>
              </a:rPr>
              <a:t>table.columns</a:t>
            </a:r>
            <a:endParaRPr lang="en-US" sz="1600" dirty="0">
              <a:solidFill>
                <a:srgbClr val="FFFFFF"/>
              </a:solidFill>
            </a:endParaRPr>
          </a:p>
        </p:txBody>
      </p:sp>
      <p:pic>
        <p:nvPicPr>
          <p:cNvPr id="5" name="Picture 4" descr="A screenshot of a social media post&#10;&#10;Description automatically generated">
            <a:extLst>
              <a:ext uri="{FF2B5EF4-FFF2-40B4-BE49-F238E27FC236}">
                <a16:creationId xmlns:a16="http://schemas.microsoft.com/office/drawing/2014/main" id="{D54CB773-F279-402A-A1CE-81143F35A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251292"/>
            <a:ext cx="6831503" cy="4338003"/>
          </a:xfrm>
          <a:prstGeom prst="rect">
            <a:avLst/>
          </a:prstGeom>
        </p:spPr>
      </p:pic>
    </p:spTree>
    <p:extLst>
      <p:ext uri="{BB962C8B-B14F-4D97-AF65-F5344CB8AC3E}">
        <p14:creationId xmlns:p14="http://schemas.microsoft.com/office/powerpoint/2010/main" val="302244212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INNER JOIN</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n-US" sz="1600" dirty="0">
                <a:solidFill>
                  <a:srgbClr val="FFFFFF"/>
                </a:solidFill>
              </a:rPr>
              <a:t>QUERY EXPLANATION:</a:t>
            </a:r>
          </a:p>
          <a:p>
            <a:pPr marL="0" indent="0">
              <a:lnSpc>
                <a:spcPct val="100000"/>
              </a:lnSpc>
              <a:buNone/>
            </a:pPr>
            <a:r>
              <a:rPr lang="en-US" sz="1600" dirty="0">
                <a:solidFill>
                  <a:srgbClr val="FFFFFF"/>
                </a:solidFill>
              </a:rPr>
              <a:t>Implicit join using where clause.</a:t>
            </a:r>
          </a:p>
          <a:p>
            <a:pPr marL="0" indent="0">
              <a:lnSpc>
                <a:spcPct val="100000"/>
              </a:lnSpc>
              <a:buNone/>
            </a:pPr>
            <a:r>
              <a:rPr lang="en-US" sz="1600" dirty="0">
                <a:solidFill>
                  <a:srgbClr val="FFFFFF"/>
                </a:solidFill>
              </a:rPr>
              <a:t>Fetching status and customer info of all orders placed in the year 2004.</a:t>
            </a:r>
          </a:p>
          <a:p>
            <a:pPr marL="0" indent="0">
              <a:lnSpc>
                <a:spcPct val="100000"/>
              </a:lnSpc>
              <a:buNone/>
            </a:pPr>
            <a:r>
              <a:rPr lang="en-US" sz="1600" dirty="0">
                <a:solidFill>
                  <a:srgbClr val="FFFFFF"/>
                </a:solidFill>
              </a:rPr>
              <a:t>Notice over here, INNER JOIN is not specifically mentioned; however due to = in where clause matching the 2 id’s, implicit INNER JOIN tables place</a:t>
            </a:r>
          </a:p>
        </p:txBody>
      </p:sp>
      <p:pic>
        <p:nvPicPr>
          <p:cNvPr id="6" name="Picture 5" descr="A screenshot of a social media post&#10;&#10;Description automatically generated">
            <a:extLst>
              <a:ext uri="{FF2B5EF4-FFF2-40B4-BE49-F238E27FC236}">
                <a16:creationId xmlns:a16="http://schemas.microsoft.com/office/drawing/2014/main" id="{CDD3ABA4-AD48-4867-A614-152F9C8D7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837440"/>
            <a:ext cx="5791498" cy="4858000"/>
          </a:xfrm>
          <a:prstGeom prst="rect">
            <a:avLst/>
          </a:prstGeom>
        </p:spPr>
      </p:pic>
    </p:spTree>
    <p:extLst>
      <p:ext uri="{BB962C8B-B14F-4D97-AF65-F5344CB8AC3E}">
        <p14:creationId xmlns:p14="http://schemas.microsoft.com/office/powerpoint/2010/main" val="95477882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SELF JOIN</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lnSpcReduction="10000"/>
          </a:bodyPr>
          <a:lstStyle/>
          <a:p>
            <a:pPr marL="0" indent="0">
              <a:lnSpc>
                <a:spcPct val="100000"/>
              </a:lnSpc>
              <a:buNone/>
            </a:pPr>
            <a:r>
              <a:rPr lang="en-US" sz="1600" dirty="0">
                <a:solidFill>
                  <a:srgbClr val="FFFFFF"/>
                </a:solidFill>
              </a:rPr>
              <a:t>QUERY EXPLANATION:</a:t>
            </a:r>
          </a:p>
          <a:p>
            <a:pPr marL="0" indent="0">
              <a:lnSpc>
                <a:spcPct val="100000"/>
              </a:lnSpc>
              <a:buNone/>
            </a:pPr>
            <a:r>
              <a:rPr lang="en-US" sz="1600" dirty="0">
                <a:solidFill>
                  <a:srgbClr val="FFFFFF"/>
                </a:solidFill>
              </a:rPr>
              <a:t>Employee table is self joined with itself to fetch us the names of each employee and their supervisor. </a:t>
            </a:r>
          </a:p>
          <a:p>
            <a:pPr marL="0" indent="0">
              <a:lnSpc>
                <a:spcPct val="100000"/>
              </a:lnSpc>
              <a:buNone/>
            </a:pPr>
            <a:r>
              <a:rPr lang="en-US" sz="1600" dirty="0">
                <a:solidFill>
                  <a:srgbClr val="FFFFFF"/>
                </a:solidFill>
              </a:rPr>
              <a:t>We have also fetched employee’s title and supervisor’s title.</a:t>
            </a:r>
          </a:p>
          <a:p>
            <a:pPr marL="0" indent="0">
              <a:lnSpc>
                <a:spcPct val="100000"/>
              </a:lnSpc>
              <a:buNone/>
            </a:pPr>
            <a:r>
              <a:rPr lang="en-US" sz="1600" dirty="0">
                <a:solidFill>
                  <a:srgbClr val="FFFFFF"/>
                </a:solidFill>
              </a:rPr>
              <a:t>JOIN CONDITION:</a:t>
            </a:r>
          </a:p>
          <a:p>
            <a:pPr marL="0" indent="0">
              <a:lnSpc>
                <a:spcPct val="100000"/>
              </a:lnSpc>
              <a:buNone/>
            </a:pPr>
            <a:r>
              <a:rPr lang="en-US" sz="1600" dirty="0" err="1">
                <a:solidFill>
                  <a:srgbClr val="FFC000"/>
                </a:solidFill>
              </a:rPr>
              <a:t>e.reportsTo</a:t>
            </a:r>
            <a:r>
              <a:rPr lang="en-US" sz="1600" dirty="0">
                <a:solidFill>
                  <a:srgbClr val="FFC000"/>
                </a:solidFill>
              </a:rPr>
              <a:t> = </a:t>
            </a:r>
            <a:r>
              <a:rPr lang="en-US" sz="1600" dirty="0" err="1">
                <a:solidFill>
                  <a:srgbClr val="FFC000"/>
                </a:solidFill>
              </a:rPr>
              <a:t>r.employeeNumber</a:t>
            </a:r>
            <a:endParaRPr lang="en-US" sz="1600" dirty="0">
              <a:solidFill>
                <a:srgbClr val="FFC000"/>
              </a:solidFill>
            </a:endParaRPr>
          </a:p>
          <a:p>
            <a:pPr marL="0" indent="0">
              <a:lnSpc>
                <a:spcPct val="100000"/>
              </a:lnSpc>
              <a:buNone/>
            </a:pPr>
            <a:r>
              <a:rPr lang="en-US" sz="1600" dirty="0">
                <a:solidFill>
                  <a:schemeClr val="tx1"/>
                </a:solidFill>
              </a:rPr>
              <a:t>Here, </a:t>
            </a:r>
            <a:r>
              <a:rPr lang="en-US" sz="1600" dirty="0" err="1">
                <a:solidFill>
                  <a:schemeClr val="tx1"/>
                </a:solidFill>
              </a:rPr>
              <a:t>reportsTo</a:t>
            </a:r>
            <a:r>
              <a:rPr lang="en-US" sz="1600" dirty="0">
                <a:solidFill>
                  <a:schemeClr val="tx1"/>
                </a:solidFill>
              </a:rPr>
              <a:t> and </a:t>
            </a:r>
            <a:r>
              <a:rPr lang="en-US" sz="1600" dirty="0" err="1">
                <a:solidFill>
                  <a:schemeClr val="tx1"/>
                </a:solidFill>
              </a:rPr>
              <a:t>employeeNumber</a:t>
            </a:r>
            <a:r>
              <a:rPr lang="en-US" sz="1600" dirty="0">
                <a:solidFill>
                  <a:schemeClr val="tx1"/>
                </a:solidFill>
              </a:rPr>
              <a:t>, both are id’s belonging to same employee table. </a:t>
            </a:r>
          </a:p>
          <a:p>
            <a:pPr marL="0" indent="0">
              <a:lnSpc>
                <a:spcPct val="100000"/>
              </a:lnSpc>
              <a:buNone/>
            </a:pPr>
            <a:r>
              <a:rPr lang="en-US" sz="1600" dirty="0">
                <a:solidFill>
                  <a:schemeClr val="tx1"/>
                </a:solidFill>
              </a:rPr>
              <a:t>In simple terms, it means, every supervisor is also an employee.</a:t>
            </a:r>
          </a:p>
        </p:txBody>
      </p:sp>
      <p:pic>
        <p:nvPicPr>
          <p:cNvPr id="5" name="Picture 4" descr="A screenshot of a social media post&#10;&#10;Description automatically generated">
            <a:extLst>
              <a:ext uri="{FF2B5EF4-FFF2-40B4-BE49-F238E27FC236}">
                <a16:creationId xmlns:a16="http://schemas.microsoft.com/office/drawing/2014/main" id="{E524465E-0272-43AD-87C0-1C0CF85B6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372" y="1005840"/>
            <a:ext cx="6807550" cy="4648439"/>
          </a:xfrm>
          <a:prstGeom prst="rect">
            <a:avLst/>
          </a:prstGeom>
        </p:spPr>
      </p:pic>
      <p:sp>
        <p:nvSpPr>
          <p:cNvPr id="4" name="Rectangle 3">
            <a:extLst>
              <a:ext uri="{FF2B5EF4-FFF2-40B4-BE49-F238E27FC236}">
                <a16:creationId xmlns:a16="http://schemas.microsoft.com/office/drawing/2014/main" id="{5DD15ED7-9638-4ADD-8B98-1401E502AC50}"/>
              </a:ext>
            </a:extLst>
          </p:cNvPr>
          <p:cNvSpPr/>
          <p:nvPr/>
        </p:nvSpPr>
        <p:spPr>
          <a:xfrm>
            <a:off x="9744075" y="5876925"/>
            <a:ext cx="2514600" cy="6381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t>
            </a:r>
          </a:p>
        </p:txBody>
      </p:sp>
    </p:spTree>
    <p:extLst>
      <p:ext uri="{BB962C8B-B14F-4D97-AF65-F5344CB8AC3E}">
        <p14:creationId xmlns:p14="http://schemas.microsoft.com/office/powerpoint/2010/main" val="138791022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9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LEFT JOIN</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n-US" sz="1500" dirty="0">
                <a:solidFill>
                  <a:srgbClr val="FFFFFF"/>
                </a:solidFill>
              </a:rPr>
              <a:t>QUERY EXPLANATION:</a:t>
            </a:r>
          </a:p>
          <a:p>
            <a:pPr marL="0" indent="0">
              <a:lnSpc>
                <a:spcPct val="100000"/>
              </a:lnSpc>
              <a:buNone/>
            </a:pPr>
            <a:r>
              <a:rPr lang="en-US" sz="1500" dirty="0">
                <a:solidFill>
                  <a:srgbClr val="FFFFFF"/>
                </a:solidFill>
              </a:rPr>
              <a:t>LEFT join takes all the rows in the left table and match rows in the right table. For remaining rows, in left table, its substitutes NULL. Using this, we are fetching all the customers that have no orders, in other words customers for whom order number is NULL</a:t>
            </a:r>
          </a:p>
        </p:txBody>
      </p:sp>
      <p:pic>
        <p:nvPicPr>
          <p:cNvPr id="6" name="Picture 5" descr="A screenshot of a social media post&#10;&#10;Description automatically generated">
            <a:extLst>
              <a:ext uri="{FF2B5EF4-FFF2-40B4-BE49-F238E27FC236}">
                <a16:creationId xmlns:a16="http://schemas.microsoft.com/office/drawing/2014/main" id="{2B6A06FE-CCAF-441B-A4F9-75B0F7E1C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267" y="936141"/>
            <a:ext cx="5285431" cy="4968305"/>
          </a:xfrm>
          <a:prstGeom prst="rect">
            <a:avLst/>
          </a:prstGeom>
        </p:spPr>
      </p:pic>
      <p:sp>
        <p:nvSpPr>
          <p:cNvPr id="10" name="Rectangle 9">
            <a:extLst>
              <a:ext uri="{FF2B5EF4-FFF2-40B4-BE49-F238E27FC236}">
                <a16:creationId xmlns:a16="http://schemas.microsoft.com/office/drawing/2014/main" id="{F70D1F07-3D89-465A-8FFB-7EC76A904643}"/>
              </a:ext>
            </a:extLst>
          </p:cNvPr>
          <p:cNvSpPr/>
          <p:nvPr/>
        </p:nvSpPr>
        <p:spPr>
          <a:xfrm>
            <a:off x="9505950" y="6000749"/>
            <a:ext cx="2514600" cy="6381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t>
            </a:r>
          </a:p>
        </p:txBody>
      </p:sp>
    </p:spTree>
    <p:extLst>
      <p:ext uri="{BB962C8B-B14F-4D97-AF65-F5344CB8AC3E}">
        <p14:creationId xmlns:p14="http://schemas.microsoft.com/office/powerpoint/2010/main" val="249855016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11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12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RIGHT JOIN</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n-US" dirty="0">
                <a:solidFill>
                  <a:srgbClr val="FFFFFF"/>
                </a:solidFill>
              </a:rPr>
              <a:t>QUERY EXPLANATION:</a:t>
            </a:r>
            <a:endParaRPr lang="en-US">
              <a:solidFill>
                <a:srgbClr val="FFFFFF"/>
              </a:solidFill>
            </a:endParaRPr>
          </a:p>
          <a:p>
            <a:pPr marL="0" indent="0">
              <a:lnSpc>
                <a:spcPct val="100000"/>
              </a:lnSpc>
              <a:buNone/>
            </a:pPr>
            <a:r>
              <a:rPr lang="en-US" dirty="0">
                <a:solidFill>
                  <a:srgbClr val="FFFFFF"/>
                </a:solidFill>
              </a:rPr>
              <a:t>RIGHT join takes all the rows in the right table and matching rows in the left table, based on join condition. In this case we have fetched all employees and customers represented by those employees -&gt; so in customer Number where column value is null, represents those employees that DONOT represent any customer</a:t>
            </a:r>
            <a:endParaRPr lang="en-US">
              <a:solidFill>
                <a:srgbClr val="FFFFFF"/>
              </a:solidFill>
            </a:endParaRPr>
          </a:p>
        </p:txBody>
      </p:sp>
      <p:pic>
        <p:nvPicPr>
          <p:cNvPr id="5" name="Picture 4" descr="A screenshot of a social media post&#10;&#10;Description automatically generated">
            <a:extLst>
              <a:ext uri="{FF2B5EF4-FFF2-40B4-BE49-F238E27FC236}">
                <a16:creationId xmlns:a16="http://schemas.microsoft.com/office/drawing/2014/main" id="{ED0B4295-1E36-4798-B976-1C39373D5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092" y="936141"/>
            <a:ext cx="4893780" cy="4968305"/>
          </a:xfrm>
          <a:prstGeom prst="rect">
            <a:avLst/>
          </a:prstGeom>
        </p:spPr>
      </p:pic>
    </p:spTree>
    <p:extLst>
      <p:ext uri="{BB962C8B-B14F-4D97-AF65-F5344CB8AC3E}">
        <p14:creationId xmlns:p14="http://schemas.microsoft.com/office/powerpoint/2010/main" val="310951956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1" name="Rectangle 13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5" name="Rectangle 13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CROSS JOIN</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lnSpcReduction="10000"/>
          </a:bodyPr>
          <a:lstStyle/>
          <a:p>
            <a:pPr marL="0" indent="0">
              <a:lnSpc>
                <a:spcPct val="100000"/>
              </a:lnSpc>
              <a:buNone/>
            </a:pPr>
            <a:r>
              <a:rPr lang="en-US" dirty="0">
                <a:solidFill>
                  <a:srgbClr val="FFFFFF"/>
                </a:solidFill>
              </a:rPr>
              <a:t>Another special kind of JOIN is cross join -&gt; it doesn’t have any matching condition. Its basically is a cartesian product. Meaning, take every row in table 1, multiply it with every row table 2. Example shown.</a:t>
            </a:r>
          </a:p>
          <a:p>
            <a:pPr marL="0" indent="0">
              <a:lnSpc>
                <a:spcPct val="100000"/>
              </a:lnSpc>
              <a:buNone/>
            </a:pPr>
            <a:r>
              <a:rPr lang="en-US" dirty="0">
                <a:solidFill>
                  <a:srgbClr val="FFFFFF"/>
                </a:solidFill>
              </a:rPr>
              <a:t>Use cases of CROSS JOIN usually involve generating test inputs, or combinations. Example if I have 5 cars and 3 colors -&gt; I can do a cross join to get every car in every other color.</a:t>
            </a:r>
          </a:p>
        </p:txBody>
      </p:sp>
      <p:pic>
        <p:nvPicPr>
          <p:cNvPr id="6" name="Picture 5" descr="A screenshot of a social media post&#10;&#10;Description automatically generated">
            <a:extLst>
              <a:ext uri="{FF2B5EF4-FFF2-40B4-BE49-F238E27FC236}">
                <a16:creationId xmlns:a16="http://schemas.microsoft.com/office/drawing/2014/main" id="{F4015976-38A1-4FBD-8F2C-05D99EB8B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737" y="936141"/>
            <a:ext cx="5018491" cy="4968305"/>
          </a:xfrm>
          <a:prstGeom prst="rect">
            <a:avLst/>
          </a:prstGeom>
        </p:spPr>
      </p:pic>
    </p:spTree>
    <p:extLst>
      <p:ext uri="{BB962C8B-B14F-4D97-AF65-F5344CB8AC3E}">
        <p14:creationId xmlns:p14="http://schemas.microsoft.com/office/powerpoint/2010/main" val="160804223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1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ROLL UP</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Rollup is usually combined with aggregate functions and let’s you summarize data – very important from a statistical point of view. It shows you the subtotals per group by columns, and final grand total for each column. </a:t>
            </a:r>
            <a:endParaRPr lang="en-US">
              <a:solidFill>
                <a:srgbClr val="FFFFFF"/>
              </a:solidFill>
            </a:endParaRPr>
          </a:p>
          <a:p>
            <a:pPr marL="0" indent="0">
              <a:buNone/>
            </a:pPr>
            <a:r>
              <a:rPr lang="en-US" dirty="0">
                <a:solidFill>
                  <a:srgbClr val="FFFFFF"/>
                </a:solidFill>
              </a:rPr>
              <a:t>EXAMPLE SHOWN:</a:t>
            </a:r>
            <a:endParaRPr lang="en-US">
              <a:solidFill>
                <a:srgbClr val="FFFFFF"/>
              </a:solidFill>
            </a:endParaRPr>
          </a:p>
          <a:p>
            <a:pPr marL="0" indent="0">
              <a:buNone/>
            </a:pPr>
            <a:r>
              <a:rPr lang="en-US" dirty="0">
                <a:solidFill>
                  <a:srgbClr val="FFFFFF"/>
                </a:solidFill>
              </a:rPr>
              <a:t>This query shows – product sales data per year, per product line</a:t>
            </a:r>
            <a:endParaRPr lang="en-US">
              <a:solidFill>
                <a:srgbClr val="FFFFFF"/>
              </a:solidFill>
            </a:endParaRPr>
          </a:p>
        </p:txBody>
      </p:sp>
      <p:pic>
        <p:nvPicPr>
          <p:cNvPr id="5" name="Picture 4" descr="A screenshot of a social media post&#10;&#10;Description automatically generated">
            <a:extLst>
              <a:ext uri="{FF2B5EF4-FFF2-40B4-BE49-F238E27FC236}">
                <a16:creationId xmlns:a16="http://schemas.microsoft.com/office/drawing/2014/main" id="{CD6D2FD9-4037-4293-96C3-324C86316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080505"/>
            <a:ext cx="6831503" cy="4679577"/>
          </a:xfrm>
          <a:prstGeom prst="rect">
            <a:avLst/>
          </a:prstGeom>
        </p:spPr>
      </p:pic>
      <p:sp>
        <p:nvSpPr>
          <p:cNvPr id="7" name="Rectangle 6">
            <a:extLst>
              <a:ext uri="{FF2B5EF4-FFF2-40B4-BE49-F238E27FC236}">
                <a16:creationId xmlns:a16="http://schemas.microsoft.com/office/drawing/2014/main" id="{DAE41FB4-8A95-421D-89E3-4B36129A66C3}"/>
              </a:ext>
            </a:extLst>
          </p:cNvPr>
          <p:cNvSpPr/>
          <p:nvPr/>
        </p:nvSpPr>
        <p:spPr>
          <a:xfrm>
            <a:off x="4697128" y="4013735"/>
            <a:ext cx="2983832" cy="25025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B97ABB-9BCC-463C-9520-CFEA5B20E493}"/>
              </a:ext>
            </a:extLst>
          </p:cNvPr>
          <p:cNvSpPr/>
          <p:nvPr/>
        </p:nvSpPr>
        <p:spPr>
          <a:xfrm>
            <a:off x="4697128" y="5094240"/>
            <a:ext cx="2983832" cy="25025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99521CC-ABFD-4C59-B440-7A9636B2A656}"/>
              </a:ext>
            </a:extLst>
          </p:cNvPr>
          <p:cNvSpPr txBox="1"/>
          <p:nvPr/>
        </p:nvSpPr>
        <p:spPr>
          <a:xfrm>
            <a:off x="7937441" y="3677552"/>
            <a:ext cx="3198988" cy="1754326"/>
          </a:xfrm>
          <a:prstGeom prst="rect">
            <a:avLst/>
          </a:prstGeom>
          <a:noFill/>
        </p:spPr>
        <p:txBody>
          <a:bodyPr wrap="square" rtlCol="0">
            <a:spAutoFit/>
          </a:bodyPr>
          <a:lstStyle/>
          <a:p>
            <a:r>
              <a:rPr lang="en-US" dirty="0">
                <a:solidFill>
                  <a:schemeClr val="accent1"/>
                </a:solidFill>
              </a:rPr>
              <a:t>Product line wise </a:t>
            </a:r>
            <a:r>
              <a:rPr lang="en-US" b="1" dirty="0">
                <a:solidFill>
                  <a:schemeClr val="accent1"/>
                </a:solidFill>
              </a:rPr>
              <a:t>total</a:t>
            </a:r>
            <a:r>
              <a:rPr lang="en-US" dirty="0">
                <a:solidFill>
                  <a:schemeClr val="accent1"/>
                </a:solidFill>
              </a:rPr>
              <a:t>, and then year wise </a:t>
            </a:r>
            <a:r>
              <a:rPr lang="en-US" b="1" dirty="0">
                <a:solidFill>
                  <a:schemeClr val="accent1"/>
                </a:solidFill>
              </a:rPr>
              <a:t>grand total</a:t>
            </a:r>
          </a:p>
          <a:p>
            <a:endParaRPr lang="en-US" dirty="0">
              <a:solidFill>
                <a:schemeClr val="accent1"/>
              </a:solidFill>
            </a:endParaRPr>
          </a:p>
          <a:p>
            <a:r>
              <a:rPr lang="en-US" dirty="0">
                <a:solidFill>
                  <a:schemeClr val="accent1"/>
                </a:solidFill>
              </a:rPr>
              <a:t>Also, notice how 3 tables are easily joined using 2 implicit joins making code cleaner to read</a:t>
            </a:r>
          </a:p>
        </p:txBody>
      </p:sp>
    </p:spTree>
    <p:extLst>
      <p:ext uri="{BB962C8B-B14F-4D97-AF65-F5344CB8AC3E}">
        <p14:creationId xmlns:p14="http://schemas.microsoft.com/office/powerpoint/2010/main" val="225433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AD50FC-E4A7-48CA-92AE-2D50E2684CF7}"/>
              </a:ext>
            </a:extLst>
          </p:cNvPr>
          <p:cNvSpPr>
            <a:spLocks noGrp="1"/>
          </p:cNvSpPr>
          <p:nvPr>
            <p:ph type="title"/>
          </p:nvPr>
        </p:nvSpPr>
        <p:spPr>
          <a:xfrm>
            <a:off x="581192" y="702156"/>
            <a:ext cx="11029616" cy="1188720"/>
          </a:xfrm>
        </p:spPr>
        <p:txBody>
          <a:bodyPr>
            <a:normAutofit fontScale="90000"/>
          </a:bodyPr>
          <a:lstStyle/>
          <a:p>
            <a:pPr>
              <a:lnSpc>
                <a:spcPct val="90000"/>
              </a:lnSpc>
            </a:pPr>
            <a:r>
              <a:rPr lang="en-US" sz="2000" dirty="0">
                <a:solidFill>
                  <a:schemeClr val="tx1">
                    <a:lumMod val="85000"/>
                    <a:lumOff val="15000"/>
                  </a:schemeClr>
                </a:solidFill>
              </a:rPr>
              <a:t>Cardinality(MAX):</a:t>
            </a:r>
            <a:br>
              <a:rPr lang="en-US" sz="2000" dirty="0">
                <a:solidFill>
                  <a:schemeClr val="tx1">
                    <a:lumMod val="85000"/>
                    <a:lumOff val="15000"/>
                  </a:schemeClr>
                </a:solidFill>
              </a:rPr>
            </a:br>
            <a:r>
              <a:rPr lang="en-US" sz="2000" dirty="0">
                <a:solidFill>
                  <a:schemeClr val="tx1">
                    <a:lumMod val="85000"/>
                    <a:lumOff val="15000"/>
                  </a:schemeClr>
                </a:solidFill>
              </a:rPr>
              <a:t>two options - one or many.</a:t>
            </a:r>
            <a:br>
              <a:rPr lang="en-US" sz="2000" dirty="0">
                <a:solidFill>
                  <a:schemeClr val="tx1">
                    <a:lumMod val="85000"/>
                    <a:lumOff val="15000"/>
                  </a:schemeClr>
                </a:solidFill>
              </a:rPr>
            </a:br>
            <a:br>
              <a:rPr lang="en-US" sz="2000" dirty="0">
                <a:solidFill>
                  <a:schemeClr val="tx1">
                    <a:lumMod val="85000"/>
                    <a:lumOff val="15000"/>
                  </a:schemeClr>
                </a:solidFill>
              </a:rPr>
            </a:br>
            <a:r>
              <a:rPr lang="en-US" sz="2000" dirty="0">
                <a:solidFill>
                  <a:schemeClr val="tx1">
                    <a:lumMod val="85000"/>
                    <a:lumOff val="15000"/>
                  </a:schemeClr>
                </a:solidFill>
              </a:rPr>
              <a:t>Modality(MIN): O, 1 or MANY</a:t>
            </a:r>
            <a:br>
              <a:rPr lang="en-US" sz="2000" dirty="0">
                <a:solidFill>
                  <a:schemeClr val="tx1">
                    <a:lumMod val="85000"/>
                    <a:lumOff val="15000"/>
                  </a:schemeClr>
                </a:solidFill>
              </a:rPr>
            </a:br>
            <a:r>
              <a:rPr lang="en-US" sz="2000" dirty="0">
                <a:solidFill>
                  <a:schemeClr val="tx1">
                    <a:lumMod val="85000"/>
                    <a:lumOff val="15000"/>
                  </a:schemeClr>
                </a:solidFill>
              </a:rPr>
              <a:t>Crow notation </a:t>
            </a:r>
          </a:p>
        </p:txBody>
      </p:sp>
      <p:sp>
        <p:nvSpPr>
          <p:cNvPr id="25" name="Rectangle 2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2">
            <a:extLst>
              <a:ext uri="{FF2B5EF4-FFF2-40B4-BE49-F238E27FC236}">
                <a16:creationId xmlns:a16="http://schemas.microsoft.com/office/drawing/2014/main" id="{B31B9E03-4638-4BFD-AF5E-0408C7BF2BCB}"/>
              </a:ext>
            </a:extLst>
          </p:cNvPr>
          <p:cNvGraphicFramePr>
            <a:graphicFrameLocks noGrp="1"/>
          </p:cNvGraphicFramePr>
          <p:nvPr>
            <p:ph idx="1"/>
            <p:extLst>
              <p:ext uri="{D42A27DB-BD31-4B8C-83A1-F6EECF244321}">
                <p14:modId xmlns:p14="http://schemas.microsoft.com/office/powerpoint/2010/main" val="209581372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092933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23">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7">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1">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8D220A-FA27-4253-AC77-9FED7986466F}"/>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lnSpc>
                <a:spcPct val="90000"/>
              </a:lnSpc>
            </a:pPr>
            <a:r>
              <a:rPr lang="en-US" sz="2900" dirty="0">
                <a:solidFill>
                  <a:srgbClr val="FFFFFF">
                    <a:alpha val="90000"/>
                  </a:srgbClr>
                </a:solidFill>
              </a:rPr>
              <a:t>NEXT TOPIC, </a:t>
            </a:r>
            <a:r>
              <a:rPr lang="en-US" sz="2900" dirty="0">
                <a:solidFill>
                  <a:schemeClr val="accent1">
                    <a:alpha val="90000"/>
                  </a:schemeClr>
                </a:solidFill>
              </a:rPr>
              <a:t>SUBQUERIES</a:t>
            </a:r>
            <a:br>
              <a:rPr lang="en-US" sz="2900" dirty="0">
                <a:solidFill>
                  <a:srgbClr val="FFFFFF">
                    <a:alpha val="90000"/>
                  </a:srgbClr>
                </a:solidFill>
              </a:rPr>
            </a:br>
            <a:endParaRPr lang="en-US" sz="2900" dirty="0">
              <a:solidFill>
                <a:srgbClr val="FFFFFF">
                  <a:alpha val="90000"/>
                </a:srgbClr>
              </a:solidFill>
            </a:endParaRPr>
          </a:p>
        </p:txBody>
      </p:sp>
      <p:sp>
        <p:nvSpPr>
          <p:cNvPr id="45" name="Rectangle 33">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2194407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SUBQUERIES</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n-US">
                <a:solidFill>
                  <a:srgbClr val="FFFFFF"/>
                </a:solidFill>
              </a:rPr>
              <a:t>A subquery is a SQL query nested inside a larger query</a:t>
            </a:r>
          </a:p>
          <a:p>
            <a:pPr>
              <a:lnSpc>
                <a:spcPct val="100000"/>
              </a:lnSpc>
            </a:pPr>
            <a:r>
              <a:rPr lang="en-US">
                <a:solidFill>
                  <a:srgbClr val="FFFFFF"/>
                </a:solidFill>
              </a:rPr>
              <a:t>A subquery may occur in:- A SELECT clause</a:t>
            </a:r>
          </a:p>
          <a:p>
            <a:pPr>
              <a:lnSpc>
                <a:spcPct val="100000"/>
              </a:lnSpc>
            </a:pPr>
            <a:r>
              <a:rPr lang="en-US">
                <a:solidFill>
                  <a:srgbClr val="FFFFFF"/>
                </a:solidFill>
              </a:rPr>
              <a:t>- A FROM clause</a:t>
            </a:r>
          </a:p>
          <a:p>
            <a:pPr>
              <a:lnSpc>
                <a:spcPct val="100000"/>
              </a:lnSpc>
            </a:pPr>
            <a:r>
              <a:rPr lang="en-US">
                <a:solidFill>
                  <a:srgbClr val="FFFFFF"/>
                </a:solidFill>
              </a:rPr>
              <a:t>- A WHERE clause</a:t>
            </a:r>
          </a:p>
          <a:p>
            <a:pPr marL="0" indent="0">
              <a:lnSpc>
                <a:spcPct val="100000"/>
              </a:lnSpc>
              <a:buNone/>
            </a:pPr>
            <a:r>
              <a:rPr lang="en-US">
                <a:solidFill>
                  <a:srgbClr val="FFFFFF"/>
                </a:solidFill>
              </a:rPr>
              <a:t>Usually, all operations that can take place using a join, can also take place using a sub query. Example shown.</a:t>
            </a:r>
          </a:p>
          <a:p>
            <a:pPr marL="0" indent="0">
              <a:lnSpc>
                <a:spcPct val="100000"/>
              </a:lnSpc>
              <a:buNone/>
            </a:pPr>
            <a:endParaRPr lang="en-US" dirty="0">
              <a:solidFill>
                <a:srgbClr val="FFFFFF"/>
              </a:solidFill>
            </a:endParaRPr>
          </a:p>
        </p:txBody>
      </p:sp>
      <p:pic>
        <p:nvPicPr>
          <p:cNvPr id="5" name="Picture 4" descr="A screenshot of a social media post&#10;&#10;Description automatically generated">
            <a:extLst>
              <a:ext uri="{FF2B5EF4-FFF2-40B4-BE49-F238E27FC236}">
                <a16:creationId xmlns:a16="http://schemas.microsoft.com/office/drawing/2014/main" id="{E245E0A3-C6AA-46F5-B565-EF59B682D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323" y="936141"/>
            <a:ext cx="5175319" cy="4968305"/>
          </a:xfrm>
          <a:prstGeom prst="rect">
            <a:avLst/>
          </a:prstGeom>
        </p:spPr>
      </p:pic>
      <p:sp>
        <p:nvSpPr>
          <p:cNvPr id="7" name="Rectangle 6">
            <a:extLst>
              <a:ext uri="{FF2B5EF4-FFF2-40B4-BE49-F238E27FC236}">
                <a16:creationId xmlns:a16="http://schemas.microsoft.com/office/drawing/2014/main" id="{ABB4E327-1272-470C-979C-B4B8310620BD}"/>
              </a:ext>
            </a:extLst>
          </p:cNvPr>
          <p:cNvSpPr/>
          <p:nvPr/>
        </p:nvSpPr>
        <p:spPr>
          <a:xfrm>
            <a:off x="8393229" y="3616959"/>
            <a:ext cx="3590224" cy="278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case of subqueries, always start evaluating from innermost query. Thus, output of innermost query will be emp number for Leslie or Piyush. Outer query will thus give us, list of all customers from USA, whose representatives are </a:t>
            </a:r>
            <a:r>
              <a:rPr lang="en-US" dirty="0" err="1"/>
              <a:t>leslie</a:t>
            </a:r>
            <a:r>
              <a:rPr lang="en-US" dirty="0"/>
              <a:t> or Piyush. Notice the use of in operator. As subquery returns more than one value, we are using IN Operator</a:t>
            </a:r>
          </a:p>
        </p:txBody>
      </p:sp>
    </p:spTree>
    <p:extLst>
      <p:ext uri="{BB962C8B-B14F-4D97-AF65-F5344CB8AC3E}">
        <p14:creationId xmlns:p14="http://schemas.microsoft.com/office/powerpoint/2010/main" val="364063027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SUBQUERIES</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n-US" dirty="0">
                <a:solidFill>
                  <a:srgbClr val="FFFFFF"/>
                </a:solidFill>
              </a:rPr>
              <a:t>This sub query gives us TOP 5 customers whose payment amount is greater than average amount.</a:t>
            </a:r>
          </a:p>
          <a:p>
            <a:pPr marL="457200" indent="-457200">
              <a:lnSpc>
                <a:spcPct val="100000"/>
              </a:lnSpc>
              <a:buAutoNum type="arabicPeriod"/>
            </a:pPr>
            <a:r>
              <a:rPr lang="en-US" dirty="0">
                <a:solidFill>
                  <a:srgbClr val="FFFFFF"/>
                </a:solidFill>
              </a:rPr>
              <a:t>First select avg amount from payment</a:t>
            </a:r>
          </a:p>
          <a:p>
            <a:pPr marL="457200" indent="-457200">
              <a:lnSpc>
                <a:spcPct val="100000"/>
              </a:lnSpc>
              <a:buAutoNum type="arabicPeriod"/>
            </a:pPr>
            <a:r>
              <a:rPr lang="en-US" dirty="0">
                <a:solidFill>
                  <a:srgbClr val="FFFFFF"/>
                </a:solidFill>
              </a:rPr>
              <a:t>Then use it to compare with amount for each customer</a:t>
            </a:r>
          </a:p>
          <a:p>
            <a:pPr marL="457200" indent="-457200">
              <a:lnSpc>
                <a:spcPct val="100000"/>
              </a:lnSpc>
              <a:buAutoNum type="arabicPeriod"/>
            </a:pPr>
            <a:r>
              <a:rPr lang="en-US" dirty="0">
                <a:solidFill>
                  <a:srgbClr val="FFFFFF"/>
                </a:solidFill>
              </a:rPr>
              <a:t>Order the query in descending order, and fetch top 5 records by Limit 0,5 </a:t>
            </a:r>
          </a:p>
        </p:txBody>
      </p:sp>
      <p:pic>
        <p:nvPicPr>
          <p:cNvPr id="6" name="Picture 5" descr="A screenshot of a social media post&#10;&#10;Description automatically generated">
            <a:extLst>
              <a:ext uri="{FF2B5EF4-FFF2-40B4-BE49-F238E27FC236}">
                <a16:creationId xmlns:a16="http://schemas.microsoft.com/office/drawing/2014/main" id="{A68C5EF6-2C04-48FD-BF38-8CC8A248D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731" y="936141"/>
            <a:ext cx="5148503" cy="4968305"/>
          </a:xfrm>
          <a:prstGeom prst="rect">
            <a:avLst/>
          </a:prstGeom>
        </p:spPr>
      </p:pic>
      <p:sp>
        <p:nvSpPr>
          <p:cNvPr id="10" name="Rectangle 9">
            <a:extLst>
              <a:ext uri="{FF2B5EF4-FFF2-40B4-BE49-F238E27FC236}">
                <a16:creationId xmlns:a16="http://schemas.microsoft.com/office/drawing/2014/main" id="{23C7CEEB-DB3B-4E85-8055-AF7E2ED42EA3}"/>
              </a:ext>
            </a:extLst>
          </p:cNvPr>
          <p:cNvSpPr/>
          <p:nvPr/>
        </p:nvSpPr>
        <p:spPr>
          <a:xfrm>
            <a:off x="9744075" y="5886450"/>
            <a:ext cx="2514600" cy="6381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t>
            </a:r>
          </a:p>
        </p:txBody>
      </p:sp>
    </p:spTree>
    <p:extLst>
      <p:ext uri="{BB962C8B-B14F-4D97-AF65-F5344CB8AC3E}">
        <p14:creationId xmlns:p14="http://schemas.microsoft.com/office/powerpoint/2010/main" val="340288333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1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SUBQUERIES</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This sub query gives us customers that haven’t placed any orders.</a:t>
            </a:r>
          </a:p>
          <a:p>
            <a:pPr marL="0" indent="0">
              <a:buNone/>
            </a:pPr>
            <a:r>
              <a:rPr lang="en-US" dirty="0">
                <a:solidFill>
                  <a:srgbClr val="FFFFFF"/>
                </a:solidFill>
              </a:rPr>
              <a:t>First fetch distinct customer numbers from orders table – this will give you customers that have placed orders, then -&gt; using not in fetch customers that are not in this list from customers table -&gt; this will give you customers that haven’t placed any orders</a:t>
            </a:r>
          </a:p>
        </p:txBody>
      </p:sp>
      <p:pic>
        <p:nvPicPr>
          <p:cNvPr id="5" name="Picture 4" descr="A screenshot of a social media post&#10;&#10;Description automatically generated">
            <a:extLst>
              <a:ext uri="{FF2B5EF4-FFF2-40B4-BE49-F238E27FC236}">
                <a16:creationId xmlns:a16="http://schemas.microsoft.com/office/drawing/2014/main" id="{48901684-5692-401B-AD3E-ABDAEFDA4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768" y="936141"/>
            <a:ext cx="4086429" cy="4968305"/>
          </a:xfrm>
          <a:prstGeom prst="rect">
            <a:avLst/>
          </a:prstGeom>
        </p:spPr>
      </p:pic>
      <p:sp>
        <p:nvSpPr>
          <p:cNvPr id="10" name="Rectangle 9">
            <a:extLst>
              <a:ext uri="{FF2B5EF4-FFF2-40B4-BE49-F238E27FC236}">
                <a16:creationId xmlns:a16="http://schemas.microsoft.com/office/drawing/2014/main" id="{C8747232-9907-4075-BFF9-4FACB8DC8AFB}"/>
              </a:ext>
            </a:extLst>
          </p:cNvPr>
          <p:cNvSpPr/>
          <p:nvPr/>
        </p:nvSpPr>
        <p:spPr>
          <a:xfrm>
            <a:off x="9593077" y="6035450"/>
            <a:ext cx="2514600" cy="6381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t>
            </a:r>
          </a:p>
        </p:txBody>
      </p:sp>
    </p:spTree>
    <p:extLst>
      <p:ext uri="{BB962C8B-B14F-4D97-AF65-F5344CB8AC3E}">
        <p14:creationId xmlns:p14="http://schemas.microsoft.com/office/powerpoint/2010/main" val="129573257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EE55E46-8195-4189-89ED-35D1238F5441}"/>
              </a:ext>
            </a:extLst>
          </p:cNvPr>
          <p:cNvSpPr>
            <a:spLocks noGrp="1"/>
          </p:cNvSpPr>
          <p:nvPr>
            <p:ph type="ctrTitle"/>
          </p:nvPr>
        </p:nvSpPr>
        <p:spPr>
          <a:xfrm>
            <a:off x="959157" y="1113764"/>
            <a:ext cx="3269749" cy="4624327"/>
          </a:xfrm>
        </p:spPr>
        <p:txBody>
          <a:bodyPr vert="horz" lIns="91440" tIns="45720" rIns="91440" bIns="45720" rtlCol="0" anchor="ctr">
            <a:normAutofit/>
          </a:bodyPr>
          <a:lstStyle/>
          <a:p>
            <a:r>
              <a:rPr lang="en-US" sz="3200">
                <a:solidFill>
                  <a:srgbClr val="FFFFFF"/>
                </a:solidFill>
              </a:rPr>
              <a:t>References:</a:t>
            </a:r>
          </a:p>
        </p:txBody>
      </p:sp>
      <p:sp>
        <p:nvSpPr>
          <p:cNvPr id="10" name="Subtitle 9">
            <a:extLst>
              <a:ext uri="{FF2B5EF4-FFF2-40B4-BE49-F238E27FC236}">
                <a16:creationId xmlns:a16="http://schemas.microsoft.com/office/drawing/2014/main" id="{009A1005-672B-4C40-AEC8-A4D775E5293B}"/>
              </a:ext>
            </a:extLst>
          </p:cNvPr>
          <p:cNvSpPr>
            <a:spLocks noGrp="1"/>
          </p:cNvSpPr>
          <p:nvPr>
            <p:ph type="subTitle" idx="1"/>
          </p:nvPr>
        </p:nvSpPr>
        <p:spPr>
          <a:xfrm>
            <a:off x="5156269" y="720997"/>
            <a:ext cx="6108179" cy="5653453"/>
          </a:xfrm>
        </p:spPr>
        <p:txBody>
          <a:bodyPr vert="horz" lIns="91440" tIns="45720" rIns="91440" bIns="45720" rtlCol="0" anchor="ctr">
            <a:normAutofit/>
          </a:bodyPr>
          <a:lstStyle/>
          <a:p>
            <a:r>
              <a:rPr lang="en-US" dirty="0">
                <a:solidFill>
                  <a:schemeClr val="tx1">
                    <a:lumMod val="75000"/>
                    <a:lumOff val="25000"/>
                  </a:schemeClr>
                </a:solidFill>
              </a:rPr>
              <a:t>Links/Tutorials:</a:t>
            </a:r>
            <a:endParaRPr lang="en-US" dirty="0">
              <a:solidFill>
                <a:schemeClr val="tx1">
                  <a:lumMod val="75000"/>
                  <a:lumOff val="25000"/>
                </a:schemeClr>
              </a:solidFill>
              <a:hlinkClick r:id="rId2"/>
            </a:endParaRPr>
          </a:p>
          <a:p>
            <a:pPr marL="342900" indent="-342900">
              <a:buFont typeface="Wingdings 2" panose="05020102010507070707" pitchFamily="18" charset="2"/>
              <a:buChar char=""/>
            </a:pPr>
            <a:r>
              <a:rPr lang="en-US" b="1" dirty="0">
                <a:solidFill>
                  <a:schemeClr val="tx1">
                    <a:lumMod val="75000"/>
                    <a:lumOff val="25000"/>
                  </a:schemeClr>
                </a:solidFill>
                <a:hlinkClick r:id="rId2"/>
              </a:rPr>
              <a:t>https://programmingwithmosh.com/</a:t>
            </a:r>
            <a:endParaRPr lang="en-US" b="1" dirty="0">
              <a:solidFill>
                <a:schemeClr val="tx1">
                  <a:lumMod val="75000"/>
                  <a:lumOff val="25000"/>
                </a:schemeClr>
              </a:solidFill>
            </a:endParaRPr>
          </a:p>
          <a:p>
            <a:pPr marL="342900" indent="-342900">
              <a:buFont typeface="Wingdings 2" panose="05020102010507070707" pitchFamily="18" charset="2"/>
              <a:buChar char=""/>
            </a:pPr>
            <a:r>
              <a:rPr lang="en-US" dirty="0">
                <a:solidFill>
                  <a:schemeClr val="tx1">
                    <a:lumMod val="75000"/>
                    <a:lumOff val="25000"/>
                  </a:schemeClr>
                </a:solidFill>
              </a:rPr>
              <a:t>BOOKS:</a:t>
            </a:r>
          </a:p>
          <a:p>
            <a:pPr marL="742950" lvl="1" indent="-514350" algn="l">
              <a:buFont typeface="+mj-lt"/>
              <a:buAutoNum type="arabicPeriod"/>
            </a:pPr>
            <a:r>
              <a:rPr lang="en-US" sz="1400" b="1" dirty="0">
                <a:solidFill>
                  <a:schemeClr val="tx1">
                    <a:lumMod val="50000"/>
                    <a:lumOff val="50000"/>
                  </a:schemeClr>
                </a:solidFill>
                <a:latin typeface="Verdana" panose="020B0604030504040204" pitchFamily="34" charset="0"/>
                <a:ea typeface="Verdana" panose="020B0604030504040204" pitchFamily="34" charset="0"/>
              </a:rPr>
              <a:t>Modern Database Management, </a:t>
            </a:r>
            <a:r>
              <a:rPr lang="en-US" sz="1400" dirty="0">
                <a:solidFill>
                  <a:schemeClr val="tx1">
                    <a:lumMod val="50000"/>
                    <a:lumOff val="50000"/>
                  </a:schemeClr>
                </a:solidFill>
                <a:latin typeface="Verdana" panose="020B0604030504040204" pitchFamily="34" charset="0"/>
                <a:ea typeface="Verdana" panose="020B0604030504040204" pitchFamily="34" charset="0"/>
              </a:rPr>
              <a:t>Book by Jeffrey A. Hoffer</a:t>
            </a:r>
          </a:p>
          <a:p>
            <a:pPr marL="742950" lvl="1" indent="-514350" algn="l">
              <a:buFont typeface="+mj-lt"/>
              <a:buAutoNum type="arabicPeriod"/>
            </a:pPr>
            <a:r>
              <a:rPr lang="en-US" sz="1400" b="1" dirty="0">
                <a:solidFill>
                  <a:schemeClr val="tx1">
                    <a:lumMod val="50000"/>
                    <a:lumOff val="50000"/>
                  </a:schemeClr>
                </a:solidFill>
                <a:latin typeface="Verdana" panose="020B0604030504040204" pitchFamily="34" charset="0"/>
                <a:ea typeface="Verdana" panose="020B0604030504040204" pitchFamily="34" charset="0"/>
              </a:rPr>
              <a:t>Beginning SQL, </a:t>
            </a:r>
            <a:r>
              <a:rPr lang="en-US" sz="1400" dirty="0">
                <a:solidFill>
                  <a:schemeClr val="tx1">
                    <a:lumMod val="50000"/>
                    <a:lumOff val="50000"/>
                  </a:schemeClr>
                </a:solidFill>
                <a:latin typeface="Verdana" panose="020B0604030504040204" pitchFamily="34" charset="0"/>
                <a:ea typeface="Verdana" panose="020B0604030504040204" pitchFamily="34" charset="0"/>
              </a:rPr>
              <a:t>Book by John Colby and Paul Wilton</a:t>
            </a:r>
            <a:endParaRPr lang="en-US" sz="1400" b="1" dirty="0">
              <a:solidFill>
                <a:schemeClr val="tx1">
                  <a:lumMod val="50000"/>
                  <a:lumOff val="50000"/>
                </a:schemeClr>
              </a:solidFill>
              <a:latin typeface="Verdana" panose="020B0604030504040204" pitchFamily="34" charset="0"/>
              <a:ea typeface="Verdana" panose="020B0604030504040204" pitchFamily="34" charset="0"/>
            </a:endParaRPr>
          </a:p>
          <a:p>
            <a:pPr marL="742950" lvl="1" indent="-514350" algn="l">
              <a:buFont typeface="+mj-lt"/>
              <a:buAutoNum type="arabicPeriod"/>
            </a:pPr>
            <a:r>
              <a:rPr lang="en-US" sz="1400" b="1" dirty="0">
                <a:solidFill>
                  <a:schemeClr val="tx1">
                    <a:lumMod val="50000"/>
                    <a:lumOff val="50000"/>
                  </a:schemeClr>
                </a:solidFill>
                <a:latin typeface="Verdana" panose="020B0604030504040204" pitchFamily="34" charset="0"/>
                <a:ea typeface="Verdana" panose="020B0604030504040204" pitchFamily="34" charset="0"/>
              </a:rPr>
              <a:t>Beginning MySQL, </a:t>
            </a:r>
            <a:r>
              <a:rPr lang="en-US" sz="1400" dirty="0">
                <a:solidFill>
                  <a:schemeClr val="tx1">
                    <a:lumMod val="50000"/>
                    <a:lumOff val="50000"/>
                  </a:schemeClr>
                </a:solidFill>
                <a:latin typeface="Verdana" panose="020B0604030504040204" pitchFamily="34" charset="0"/>
                <a:ea typeface="Verdana" panose="020B0604030504040204" pitchFamily="34" charset="0"/>
              </a:rPr>
              <a:t>Book by Robert Sheldon</a:t>
            </a:r>
            <a:endParaRPr lang="en-US" sz="1400" b="1" dirty="0">
              <a:solidFill>
                <a:schemeClr val="tx1">
                  <a:lumMod val="50000"/>
                  <a:lumOff val="50000"/>
                </a:schemeClr>
              </a:solidFill>
              <a:latin typeface="Verdana" panose="020B0604030504040204" pitchFamily="34" charset="0"/>
              <a:ea typeface="Verdana" panose="020B0604030504040204" pitchFamily="34" charset="0"/>
            </a:endParaRP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3" name="Rectangle 2">
            <a:extLst>
              <a:ext uri="{FF2B5EF4-FFF2-40B4-BE49-F238E27FC236}">
                <a16:creationId xmlns:a16="http://schemas.microsoft.com/office/drawing/2014/main" id="{89305204-4844-4CD0-B749-8526DCE20766}"/>
              </a:ext>
            </a:extLst>
          </p:cNvPr>
          <p:cNvSpPr>
            <a:spLocks noChangeArrowheads="1"/>
          </p:cNvSpPr>
          <p:nvPr/>
        </p:nvSpPr>
        <p:spPr bwMode="auto">
          <a:xfrm>
            <a:off x="0" y="-84639"/>
            <a:ext cx="65" cy="169277"/>
          </a:xfrm>
          <a:prstGeom prst="rect">
            <a:avLst/>
          </a:prstGeom>
          <a:solidFill>
            <a:srgbClr val="FBFB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248841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EE55E46-8195-4189-89ED-35D1238F5441}"/>
              </a:ext>
            </a:extLst>
          </p:cNvPr>
          <p:cNvSpPr>
            <a:spLocks noGrp="1"/>
          </p:cNvSpPr>
          <p:nvPr>
            <p:ph type="ctrTitle"/>
          </p:nvPr>
        </p:nvSpPr>
        <p:spPr>
          <a:xfrm>
            <a:off x="446533" y="1552397"/>
            <a:ext cx="11293912" cy="3654081"/>
          </a:xfrm>
        </p:spPr>
        <p:txBody>
          <a:bodyPr vert="horz" lIns="91440" tIns="45720" rIns="91440" bIns="45720" rtlCol="0" anchor="ctr">
            <a:normAutofit/>
          </a:bodyPr>
          <a:lstStyle/>
          <a:p>
            <a:pPr algn="ctr"/>
            <a:r>
              <a:rPr lang="en-US" sz="5400" dirty="0">
                <a:solidFill>
                  <a:schemeClr val="tx2"/>
                </a:solidFill>
              </a:rPr>
              <a:t>THANKYOU!!!</a:t>
            </a:r>
          </a:p>
        </p:txBody>
      </p:sp>
      <p:sp>
        <p:nvSpPr>
          <p:cNvPr id="30" name="Rectangle 2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89305204-4844-4CD0-B749-8526DCE20766}"/>
              </a:ext>
            </a:extLst>
          </p:cNvPr>
          <p:cNvSpPr>
            <a:spLocks noChangeArrowheads="1"/>
          </p:cNvSpPr>
          <p:nvPr/>
        </p:nvSpPr>
        <p:spPr bwMode="auto">
          <a:xfrm>
            <a:off x="0" y="-84639"/>
            <a:ext cx="65" cy="169277"/>
          </a:xfrm>
          <a:prstGeom prst="rect">
            <a:avLst/>
          </a:prstGeom>
          <a:solidFill>
            <a:srgbClr val="FBFB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490917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8D220A-FA27-4253-AC77-9FED7986466F}"/>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lnSpc>
                <a:spcPct val="90000"/>
              </a:lnSpc>
            </a:pPr>
            <a:br>
              <a:rPr lang="en-US" sz="5600" dirty="0">
                <a:solidFill>
                  <a:srgbClr val="FFFFFF">
                    <a:alpha val="90000"/>
                  </a:srgbClr>
                </a:solidFill>
              </a:rPr>
            </a:br>
            <a:r>
              <a:rPr lang="en-US" sz="5600" dirty="0">
                <a:solidFill>
                  <a:srgbClr val="FFFFFF">
                    <a:alpha val="90000"/>
                  </a:srgbClr>
                </a:solidFill>
              </a:rPr>
              <a:t>SQL BASICS, </a:t>
            </a:r>
            <a:r>
              <a:rPr lang="en-US" sz="5600" dirty="0">
                <a:solidFill>
                  <a:schemeClr val="accent1">
                    <a:alpha val="90000"/>
                  </a:schemeClr>
                </a:solidFill>
              </a:rPr>
              <a:t>SELECT</a:t>
            </a:r>
            <a:r>
              <a:rPr lang="en-US" sz="5600" dirty="0">
                <a:solidFill>
                  <a:srgbClr val="FFFFFF">
                    <a:alpha val="90000"/>
                  </a:srgbClr>
                </a:solidFill>
              </a:rPr>
              <a:t> QUERY AND </a:t>
            </a:r>
            <a:r>
              <a:rPr lang="en-US" sz="5600" dirty="0">
                <a:solidFill>
                  <a:schemeClr val="accent1">
                    <a:alpha val="90000"/>
                  </a:schemeClr>
                </a:solidFill>
              </a:rPr>
              <a:t>FILTERING</a:t>
            </a:r>
          </a:p>
        </p:txBody>
      </p:sp>
      <p:sp>
        <p:nvSpPr>
          <p:cNvPr id="19" name="Rectangle 1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70909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screenshot of a social media post&#10;&#10;Description automatically generated">
            <a:extLst>
              <a:ext uri="{FF2B5EF4-FFF2-40B4-BE49-F238E27FC236}">
                <a16:creationId xmlns:a16="http://schemas.microsoft.com/office/drawing/2014/main" id="{880D3732-C430-42C3-8DA0-569E88E73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2" y="634550"/>
            <a:ext cx="5398582" cy="5789365"/>
          </a:xfrm>
          <a:prstGeom prst="rect">
            <a:avLst/>
          </a:prstGeom>
        </p:spPr>
      </p:pic>
      <p:sp>
        <p:nvSpPr>
          <p:cNvPr id="27" name="Rectangle 2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873606" y="938022"/>
            <a:ext cx="4597758" cy="1188720"/>
          </a:xfrm>
        </p:spPr>
        <p:txBody>
          <a:bodyPr>
            <a:normAutofit/>
          </a:bodyPr>
          <a:lstStyle/>
          <a:p>
            <a:r>
              <a:rPr lang="en-US">
                <a:solidFill>
                  <a:srgbClr val="FFFFFF"/>
                </a:solidFill>
              </a:rPr>
              <a:t>SELECT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873606" y="2340864"/>
            <a:ext cx="4597758" cy="3793237"/>
          </a:xfrm>
        </p:spPr>
        <p:txBody>
          <a:bodyPr>
            <a:normAutofit/>
          </a:bodyPr>
          <a:lstStyle/>
          <a:p>
            <a:r>
              <a:rPr lang="en-US" dirty="0">
                <a:solidFill>
                  <a:srgbClr val="FFFFFF"/>
                </a:solidFill>
              </a:rPr>
              <a:t>SELECT </a:t>
            </a:r>
            <a:r>
              <a:rPr lang="en-US">
                <a:solidFill>
                  <a:srgbClr val="FFFFFF"/>
                </a:solidFill>
              </a:rPr>
              <a:t>concat</a:t>
            </a:r>
            <a:r>
              <a:rPr lang="en-US" dirty="0">
                <a:solidFill>
                  <a:srgbClr val="FFFFFF"/>
                </a:solidFill>
              </a:rPr>
              <a:t>(</a:t>
            </a:r>
            <a:r>
              <a:rPr lang="en-US">
                <a:solidFill>
                  <a:srgbClr val="FFFFFF"/>
                </a:solidFill>
              </a:rPr>
              <a:t>firstname</a:t>
            </a:r>
            <a:r>
              <a:rPr lang="en-US" dirty="0">
                <a:solidFill>
                  <a:srgbClr val="FFFFFF"/>
                </a:solidFill>
              </a:rPr>
              <a:t>, " ", </a:t>
            </a:r>
            <a:r>
              <a:rPr lang="en-US">
                <a:solidFill>
                  <a:srgbClr val="FFFFFF"/>
                </a:solidFill>
              </a:rPr>
              <a:t>lastname</a:t>
            </a:r>
            <a:r>
              <a:rPr lang="en-US" dirty="0">
                <a:solidFill>
                  <a:srgbClr val="FFFFFF"/>
                </a:solidFill>
              </a:rPr>
              <a:t>) AS </a:t>
            </a:r>
            <a:r>
              <a:rPr lang="en-US">
                <a:solidFill>
                  <a:srgbClr val="FFFFFF"/>
                </a:solidFill>
              </a:rPr>
              <a:t>fullname</a:t>
            </a:r>
            <a:r>
              <a:rPr lang="en-US" dirty="0">
                <a:solidFill>
                  <a:srgbClr val="FFFFFF"/>
                </a:solidFill>
              </a:rPr>
              <a:t>, </a:t>
            </a:r>
            <a:r>
              <a:rPr lang="en-US">
                <a:solidFill>
                  <a:srgbClr val="FFFFFF"/>
                </a:solidFill>
              </a:rPr>
              <a:t>jobtitle</a:t>
            </a:r>
            <a:r>
              <a:rPr lang="en-US" dirty="0">
                <a:solidFill>
                  <a:srgbClr val="FFFFFF"/>
                </a:solidFill>
              </a:rPr>
              <a:t> FROM employees;</a:t>
            </a:r>
          </a:p>
          <a:p>
            <a:r>
              <a:rPr lang="en-US" dirty="0">
                <a:solidFill>
                  <a:srgbClr val="FFFFFF"/>
                </a:solidFill>
              </a:rPr>
              <a:t>CONCAT() – concatenate strings</a:t>
            </a:r>
          </a:p>
          <a:p>
            <a:r>
              <a:rPr lang="en-US" dirty="0">
                <a:solidFill>
                  <a:srgbClr val="FFFFFF"/>
                </a:solidFill>
              </a:rPr>
              <a:t> AS – alias</a:t>
            </a:r>
          </a:p>
          <a:p>
            <a:pPr marL="0" indent="0">
              <a:buNone/>
            </a:pPr>
            <a:r>
              <a:rPr lang="en-US" dirty="0">
                <a:solidFill>
                  <a:srgbClr val="FFFFFF"/>
                </a:solidFill>
              </a:rPr>
              <a:t>SQL TIP: </a:t>
            </a:r>
          </a:p>
          <a:p>
            <a:pPr marL="457200" indent="-457200">
              <a:buAutoNum type="arabicPeriod"/>
            </a:pPr>
            <a:r>
              <a:rPr lang="en-US" dirty="0">
                <a:solidFill>
                  <a:srgbClr val="FFFFFF"/>
                </a:solidFill>
              </a:rPr>
              <a:t>using as is optional</a:t>
            </a:r>
          </a:p>
          <a:p>
            <a:pPr marL="457200" indent="-457200">
              <a:buAutoNum type="arabicPeriod"/>
            </a:pPr>
            <a:r>
              <a:rPr lang="en-US" dirty="0">
                <a:solidFill>
                  <a:srgbClr val="FFFFFF"/>
                </a:solidFill>
              </a:rPr>
              <a:t>If using Auto increment, corresponding column is not necessary in Insert query as it will get auto incremented</a:t>
            </a:r>
          </a:p>
          <a:p>
            <a:endParaRPr lang="en-US" dirty="0">
              <a:solidFill>
                <a:srgbClr val="FFFFFF"/>
              </a:solidFill>
            </a:endParaRPr>
          </a:p>
        </p:txBody>
      </p:sp>
    </p:spTree>
    <p:extLst>
      <p:ext uri="{BB962C8B-B14F-4D97-AF65-F5344CB8AC3E}">
        <p14:creationId xmlns:p14="http://schemas.microsoft.com/office/powerpoint/2010/main" val="41146653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screenshot of a social media post&#10;&#10;Description automatically generated">
            <a:extLst>
              <a:ext uri="{FF2B5EF4-FFF2-40B4-BE49-F238E27FC236}">
                <a16:creationId xmlns:a16="http://schemas.microsoft.com/office/drawing/2014/main" id="{1ABE73A2-2586-4261-A72D-248CC4697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42" y="634550"/>
            <a:ext cx="5355162" cy="5789365"/>
          </a:xfrm>
          <a:prstGeom prst="rect">
            <a:avLst/>
          </a:prstGeom>
        </p:spPr>
      </p:pic>
      <p:sp>
        <p:nvSpPr>
          <p:cNvPr id="36" name="Rectangle 3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873606" y="938022"/>
            <a:ext cx="4597758" cy="1188720"/>
          </a:xfrm>
        </p:spPr>
        <p:txBody>
          <a:bodyPr>
            <a:normAutofit/>
          </a:bodyPr>
          <a:lstStyle/>
          <a:p>
            <a:r>
              <a:rPr lang="en-US">
                <a:solidFill>
                  <a:srgbClr val="FFFFFF"/>
                </a:solidFill>
              </a:rPr>
              <a:t>SELECT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873606" y="2340864"/>
            <a:ext cx="4597758" cy="3793237"/>
          </a:xfrm>
        </p:spPr>
        <p:txBody>
          <a:bodyPr>
            <a:normAutofit/>
          </a:bodyPr>
          <a:lstStyle/>
          <a:p>
            <a:r>
              <a:rPr lang="en-US" dirty="0">
                <a:solidFill>
                  <a:srgbClr val="FFFFFF"/>
                </a:solidFill>
              </a:rPr>
              <a:t>SELECT DISTINCT state, country FROM customers WHERE state IS NOT NULL ORDER BY state;</a:t>
            </a:r>
          </a:p>
          <a:p>
            <a:r>
              <a:rPr lang="en-US" dirty="0">
                <a:solidFill>
                  <a:srgbClr val="FFFFFF"/>
                </a:solidFill>
              </a:rPr>
              <a:t>DISTINCT -&gt; to get unique names,</a:t>
            </a:r>
          </a:p>
          <a:p>
            <a:r>
              <a:rPr lang="en-US" dirty="0">
                <a:solidFill>
                  <a:srgbClr val="FFFFFF"/>
                </a:solidFill>
              </a:rPr>
              <a:t>IS NOT NULL -&gt; to remove all customer entries that have null as state value</a:t>
            </a:r>
          </a:p>
        </p:txBody>
      </p:sp>
    </p:spTree>
    <p:extLst>
      <p:ext uri="{BB962C8B-B14F-4D97-AF65-F5344CB8AC3E}">
        <p14:creationId xmlns:p14="http://schemas.microsoft.com/office/powerpoint/2010/main" val="20117770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screenshot of a social media post&#10;&#10;Description automatically generated">
            <a:extLst>
              <a:ext uri="{FF2B5EF4-FFF2-40B4-BE49-F238E27FC236}">
                <a16:creationId xmlns:a16="http://schemas.microsoft.com/office/drawing/2014/main" id="{6D397276-8EBB-45AE-9291-1A81A64B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029" y="634550"/>
            <a:ext cx="5123588" cy="5789365"/>
          </a:xfrm>
          <a:prstGeom prst="rect">
            <a:avLst/>
          </a:prstGeom>
        </p:spPr>
      </p:pic>
      <p:sp>
        <p:nvSpPr>
          <p:cNvPr id="27" name="Rectangle 2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873606" y="938022"/>
            <a:ext cx="4597758" cy="1188720"/>
          </a:xfrm>
        </p:spPr>
        <p:txBody>
          <a:bodyPr>
            <a:normAutofit/>
          </a:bodyPr>
          <a:lstStyle/>
          <a:p>
            <a:r>
              <a:rPr lang="en-US">
                <a:solidFill>
                  <a:srgbClr val="FFFFFF"/>
                </a:solidFill>
              </a:rPr>
              <a:t>SELECT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873606" y="2340864"/>
            <a:ext cx="4597758" cy="3793237"/>
          </a:xfrm>
        </p:spPr>
        <p:txBody>
          <a:bodyPr>
            <a:normAutofit/>
          </a:bodyPr>
          <a:lstStyle/>
          <a:p>
            <a:r>
              <a:rPr lang="en-US" dirty="0">
                <a:solidFill>
                  <a:srgbClr val="FFFFFF"/>
                </a:solidFill>
              </a:rPr>
              <a:t>SELECT </a:t>
            </a:r>
            <a:r>
              <a:rPr lang="en-US">
                <a:solidFill>
                  <a:srgbClr val="FFFFFF"/>
                </a:solidFill>
              </a:rPr>
              <a:t>customerName</a:t>
            </a:r>
            <a:r>
              <a:rPr lang="en-US" dirty="0">
                <a:solidFill>
                  <a:srgbClr val="FFFFFF"/>
                </a:solidFill>
              </a:rPr>
              <a:t> as names FROM CUSTOMERS UNION SELECT </a:t>
            </a:r>
            <a:r>
              <a:rPr lang="en-US">
                <a:solidFill>
                  <a:srgbClr val="FFFFFF"/>
                </a:solidFill>
              </a:rPr>
              <a:t>firstName</a:t>
            </a:r>
            <a:r>
              <a:rPr lang="en-US" dirty="0">
                <a:solidFill>
                  <a:srgbClr val="FFFFFF"/>
                </a:solidFill>
              </a:rPr>
              <a:t> FROM employees;</a:t>
            </a:r>
          </a:p>
          <a:p>
            <a:r>
              <a:rPr lang="en-US" dirty="0">
                <a:solidFill>
                  <a:srgbClr val="FFFFFF"/>
                </a:solidFill>
              </a:rPr>
              <a:t>UNION – combines results of 2 tables, by default gives unique values</a:t>
            </a:r>
          </a:p>
          <a:p>
            <a:r>
              <a:rPr lang="en-US" dirty="0">
                <a:solidFill>
                  <a:srgbClr val="FFFFFF"/>
                </a:solidFill>
              </a:rPr>
              <a:t>UNION ALL – gives duplicate entries as well</a:t>
            </a:r>
          </a:p>
          <a:p>
            <a:endParaRPr lang="en-US" dirty="0">
              <a:solidFill>
                <a:srgbClr val="FFFFFF"/>
              </a:solidFill>
            </a:endParaRPr>
          </a:p>
        </p:txBody>
      </p:sp>
    </p:spTree>
    <p:extLst>
      <p:ext uri="{BB962C8B-B14F-4D97-AF65-F5344CB8AC3E}">
        <p14:creationId xmlns:p14="http://schemas.microsoft.com/office/powerpoint/2010/main" val="261561262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screenshot of a social media post&#10;&#10;Description automatically generated">
            <a:extLst>
              <a:ext uri="{FF2B5EF4-FFF2-40B4-BE49-F238E27FC236}">
                <a16:creationId xmlns:a16="http://schemas.microsoft.com/office/drawing/2014/main" id="{E1184E60-B551-4EC2-9566-D9719A4E9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36" y="684362"/>
            <a:ext cx="5476375" cy="5689740"/>
          </a:xfrm>
          <a:prstGeom prst="rect">
            <a:avLst/>
          </a:prstGeom>
        </p:spPr>
      </p:pic>
      <p:sp>
        <p:nvSpPr>
          <p:cNvPr id="36" name="Rectangle 3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873606" y="938022"/>
            <a:ext cx="4597758" cy="1188720"/>
          </a:xfrm>
        </p:spPr>
        <p:txBody>
          <a:bodyPr>
            <a:normAutofit/>
          </a:bodyPr>
          <a:lstStyle/>
          <a:p>
            <a:r>
              <a:rPr lang="en-US">
                <a:solidFill>
                  <a:srgbClr val="FFFFFF"/>
                </a:solidFill>
              </a:rPr>
              <a:t>SELECT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873606" y="2340864"/>
            <a:ext cx="4597758" cy="3793237"/>
          </a:xfrm>
        </p:spPr>
        <p:txBody>
          <a:bodyPr>
            <a:normAutofit/>
          </a:bodyPr>
          <a:lstStyle/>
          <a:p>
            <a:r>
              <a:rPr lang="en-US" dirty="0">
                <a:solidFill>
                  <a:srgbClr val="FFFFFF"/>
                </a:solidFill>
              </a:rPr>
              <a:t>SELECT </a:t>
            </a:r>
            <a:r>
              <a:rPr lang="en-US" dirty="0" err="1">
                <a:solidFill>
                  <a:srgbClr val="FFFFFF"/>
                </a:solidFill>
              </a:rPr>
              <a:t>customerNumber</a:t>
            </a:r>
            <a:r>
              <a:rPr lang="en-US" dirty="0">
                <a:solidFill>
                  <a:srgbClr val="FFFFFF"/>
                </a:solidFill>
              </a:rPr>
              <a:t>, </a:t>
            </a:r>
            <a:r>
              <a:rPr lang="en-US" dirty="0" err="1">
                <a:solidFill>
                  <a:srgbClr val="FFFFFF"/>
                </a:solidFill>
              </a:rPr>
              <a:t>customerName</a:t>
            </a:r>
            <a:r>
              <a:rPr lang="en-US" dirty="0">
                <a:solidFill>
                  <a:srgbClr val="FFFFFF"/>
                </a:solidFill>
              </a:rPr>
              <a:t>,    IF(state IS NULL, 'N/A', state) state,    country FROM customers;</a:t>
            </a:r>
          </a:p>
          <a:p>
            <a:r>
              <a:rPr lang="en-US" dirty="0">
                <a:solidFill>
                  <a:srgbClr val="FFFFFF"/>
                </a:solidFill>
              </a:rPr>
              <a:t>SQL Tricks: Use control-flow </a:t>
            </a:r>
            <a:r>
              <a:rPr lang="en-US" dirty="0" err="1">
                <a:solidFill>
                  <a:srgbClr val="FFFFFF"/>
                </a:solidFill>
              </a:rPr>
              <a:t>statements,`IF</a:t>
            </a:r>
            <a:r>
              <a:rPr lang="en-US" dirty="0">
                <a:solidFill>
                  <a:srgbClr val="FFFFFF"/>
                </a:solidFill>
              </a:rPr>
              <a:t>` to replace NULL values by desired texts like ‘N/A’</a:t>
            </a:r>
          </a:p>
        </p:txBody>
      </p:sp>
    </p:spTree>
    <p:extLst>
      <p:ext uri="{BB962C8B-B14F-4D97-AF65-F5344CB8AC3E}">
        <p14:creationId xmlns:p14="http://schemas.microsoft.com/office/powerpoint/2010/main" val="426374188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2" name="Rectangle 4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screenshot of a social media post&#10;&#10;Description automatically generated">
            <a:extLst>
              <a:ext uri="{FF2B5EF4-FFF2-40B4-BE49-F238E27FC236}">
                <a16:creationId xmlns:a16="http://schemas.microsoft.com/office/drawing/2014/main" id="{C9F642C1-6C76-4F0E-9870-047E84AB8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36" y="1051173"/>
            <a:ext cx="5476375" cy="4956118"/>
          </a:xfrm>
          <a:prstGeom prst="rect">
            <a:avLst/>
          </a:prstGeom>
        </p:spPr>
      </p:pic>
      <p:sp>
        <p:nvSpPr>
          <p:cNvPr id="64" name="Rectangle 5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B65F81-5A6E-4F81-A9C0-BD4D2F35D556}"/>
              </a:ext>
            </a:extLst>
          </p:cNvPr>
          <p:cNvSpPr>
            <a:spLocks noGrp="1"/>
          </p:cNvSpPr>
          <p:nvPr>
            <p:ph type="title"/>
          </p:nvPr>
        </p:nvSpPr>
        <p:spPr>
          <a:xfrm>
            <a:off x="6873606" y="938022"/>
            <a:ext cx="4597758" cy="1188720"/>
          </a:xfrm>
        </p:spPr>
        <p:txBody>
          <a:bodyPr>
            <a:normAutofit/>
          </a:bodyPr>
          <a:lstStyle/>
          <a:p>
            <a:r>
              <a:rPr lang="en-US">
                <a:solidFill>
                  <a:srgbClr val="FFFFFF"/>
                </a:solidFill>
              </a:rPr>
              <a:t>SELECT </a:t>
            </a:r>
          </a:p>
        </p:txBody>
      </p:sp>
      <p:sp>
        <p:nvSpPr>
          <p:cNvPr id="3" name="Content Placeholder 2">
            <a:extLst>
              <a:ext uri="{FF2B5EF4-FFF2-40B4-BE49-F238E27FC236}">
                <a16:creationId xmlns:a16="http://schemas.microsoft.com/office/drawing/2014/main" id="{4F058100-8043-40A5-B7EB-437FC57A75BF}"/>
              </a:ext>
            </a:extLst>
          </p:cNvPr>
          <p:cNvSpPr>
            <a:spLocks noGrp="1"/>
          </p:cNvSpPr>
          <p:nvPr>
            <p:ph idx="1"/>
          </p:nvPr>
        </p:nvSpPr>
        <p:spPr>
          <a:xfrm>
            <a:off x="6873606" y="2340864"/>
            <a:ext cx="4597758" cy="3793237"/>
          </a:xfrm>
        </p:spPr>
        <p:txBody>
          <a:bodyPr>
            <a:normAutofit lnSpcReduction="10000"/>
          </a:bodyPr>
          <a:lstStyle/>
          <a:p>
            <a:r>
              <a:rPr lang="en-US" dirty="0">
                <a:solidFill>
                  <a:srgbClr val="FFFFFF"/>
                </a:solidFill>
              </a:rPr>
              <a:t>SELECT distinct(</a:t>
            </a:r>
            <a:r>
              <a:rPr lang="en-US" dirty="0" err="1">
                <a:solidFill>
                  <a:srgbClr val="FFFFFF"/>
                </a:solidFill>
              </a:rPr>
              <a:t>productVendor</a:t>
            </a:r>
            <a:r>
              <a:rPr lang="en-US" dirty="0">
                <a:solidFill>
                  <a:srgbClr val="FFFFFF"/>
                </a:solidFill>
              </a:rPr>
              <a:t>) as "</a:t>
            </a:r>
            <a:r>
              <a:rPr lang="en-US" dirty="0" err="1">
                <a:solidFill>
                  <a:srgbClr val="FFFFFF"/>
                </a:solidFill>
              </a:rPr>
              <a:t>Car_vendors</a:t>
            </a:r>
            <a:r>
              <a:rPr lang="en-US" dirty="0">
                <a:solidFill>
                  <a:srgbClr val="FFFFFF"/>
                </a:solidFill>
              </a:rPr>
              <a:t>", </a:t>
            </a:r>
            <a:r>
              <a:rPr lang="en-US" dirty="0" err="1">
                <a:solidFill>
                  <a:srgbClr val="FFFFFF"/>
                </a:solidFill>
              </a:rPr>
              <a:t>productLine</a:t>
            </a:r>
            <a:r>
              <a:rPr lang="en-US" dirty="0">
                <a:solidFill>
                  <a:srgbClr val="FFFFFF"/>
                </a:solidFill>
              </a:rPr>
              <a:t>, </a:t>
            </a:r>
            <a:r>
              <a:rPr lang="en-US" dirty="0" err="1">
                <a:solidFill>
                  <a:srgbClr val="FFFFFF"/>
                </a:solidFill>
              </a:rPr>
              <a:t>quantityInStock</a:t>
            </a:r>
            <a:r>
              <a:rPr lang="en-US" dirty="0">
                <a:solidFill>
                  <a:srgbClr val="FFFFFF"/>
                </a:solidFill>
              </a:rPr>
              <a:t> from products where </a:t>
            </a:r>
            <a:r>
              <a:rPr lang="en-US" dirty="0" err="1">
                <a:solidFill>
                  <a:srgbClr val="FFFFFF"/>
                </a:solidFill>
              </a:rPr>
              <a:t>productLine</a:t>
            </a:r>
            <a:r>
              <a:rPr lang="en-US" dirty="0">
                <a:solidFill>
                  <a:srgbClr val="FFFFFF"/>
                </a:solidFill>
              </a:rPr>
              <a:t> Like “%cars” ORDER BY </a:t>
            </a:r>
            <a:r>
              <a:rPr lang="en-US" dirty="0" err="1">
                <a:solidFill>
                  <a:srgbClr val="FFFFFF"/>
                </a:solidFill>
              </a:rPr>
              <a:t>Car_vendors</a:t>
            </a:r>
            <a:r>
              <a:rPr lang="en-US" dirty="0">
                <a:solidFill>
                  <a:srgbClr val="FFFFFF"/>
                </a:solidFill>
              </a:rPr>
              <a:t>;</a:t>
            </a:r>
          </a:p>
          <a:p>
            <a:r>
              <a:rPr lang="en-US" dirty="0">
                <a:solidFill>
                  <a:srgbClr val="FFFFFF"/>
                </a:solidFill>
              </a:rPr>
              <a:t>LIKE Operator – return product lines that end with “cars”. </a:t>
            </a:r>
          </a:p>
          <a:p>
            <a:r>
              <a:rPr lang="en-US" dirty="0">
                <a:solidFill>
                  <a:srgbClr val="FFFFFF"/>
                </a:solidFill>
              </a:rPr>
              <a:t>%: any number of characters,  _: exactly one character</a:t>
            </a:r>
          </a:p>
          <a:p>
            <a:r>
              <a:rPr lang="en-US" dirty="0">
                <a:solidFill>
                  <a:srgbClr val="FFFFFF"/>
                </a:solidFill>
              </a:rPr>
              <a:t>ORDER BY -&gt; sort; default ascending. Change sort order using desc</a:t>
            </a:r>
          </a:p>
          <a:p>
            <a:endParaRPr lang="en-US" dirty="0">
              <a:solidFill>
                <a:srgbClr val="FFFFFF"/>
              </a:solidFill>
            </a:endParaRPr>
          </a:p>
        </p:txBody>
      </p:sp>
    </p:spTree>
    <p:extLst>
      <p:ext uri="{BB962C8B-B14F-4D97-AF65-F5344CB8AC3E}">
        <p14:creationId xmlns:p14="http://schemas.microsoft.com/office/powerpoint/2010/main" val="406918293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5D252DF0696A4DB342171CD8728B6A" ma:contentTypeVersion="2" ma:contentTypeDescription="Create a new document." ma:contentTypeScope="" ma:versionID="2f516733ca955601dd254bd5c54f196a">
  <xsd:schema xmlns:xsd="http://www.w3.org/2001/XMLSchema" xmlns:xs="http://www.w3.org/2001/XMLSchema" xmlns:p="http://schemas.microsoft.com/office/2006/metadata/properties" xmlns:ns3="fe0a4b2e-cd41-43e3-82a8-6b493f40e3b7" targetNamespace="http://schemas.microsoft.com/office/2006/metadata/properties" ma:root="true" ma:fieldsID="f04d83f6243cac2eb530352b935547a8" ns3:_="">
    <xsd:import namespace="fe0a4b2e-cd41-43e3-82a8-6b493f40e3b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0a4b2e-cd41-43e3-82a8-6b493f40e3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19BAF7-4A2D-45C2-AF69-7F6FF8D6B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0a4b2e-cd41-43e3-82a8-6b493f40e3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3AF73F-D684-4A0B-AFCF-DCDB8FC3F387}">
  <ds:schemaRefs>
    <ds:schemaRef ds:uri="http://schemas.microsoft.com/sharepoint/v3/contenttype/forms"/>
  </ds:schemaRefs>
</ds:datastoreItem>
</file>

<file path=customXml/itemProps3.xml><?xml version="1.0" encoding="utf-8"?>
<ds:datastoreItem xmlns:ds="http://schemas.openxmlformats.org/officeDocument/2006/customXml" ds:itemID="{1A5A7801-0D91-40D6-87DF-30343476AC3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60</TotalTime>
  <Words>2322</Words>
  <Application>Microsoft Office PowerPoint</Application>
  <PresentationFormat>Widescreen</PresentationFormat>
  <Paragraphs>174</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Gill Sans MT</vt:lpstr>
      <vt:lpstr>Tw Cen MT</vt:lpstr>
      <vt:lpstr>Verdana</vt:lpstr>
      <vt:lpstr>Wingdings 2</vt:lpstr>
      <vt:lpstr>DividendVTI</vt:lpstr>
      <vt:lpstr>‘Boston Motors’ - Online retail application for selling vehicles</vt:lpstr>
      <vt:lpstr>PowerPoint Presentation</vt:lpstr>
      <vt:lpstr>Cardinality(MAX): two options - one or many.  Modality(MIN): O, 1 or MANY Crow notation </vt:lpstr>
      <vt:lpstr> SQL BASICS, SELECT QUERY AND FILTERING</vt:lpstr>
      <vt:lpstr>SELECT </vt:lpstr>
      <vt:lpstr>SELECT </vt:lpstr>
      <vt:lpstr>SELECT </vt:lpstr>
      <vt:lpstr>SELECT </vt:lpstr>
      <vt:lpstr>SELECT </vt:lpstr>
      <vt:lpstr>SELECT </vt:lpstr>
      <vt:lpstr>SELECT </vt:lpstr>
      <vt:lpstr>SELECT </vt:lpstr>
      <vt:lpstr>TO CONCLUDE, FILTERING DATA IN MySQL</vt:lpstr>
      <vt:lpstr>In the previous slides we saw a few examples of sql functions, concat(), sum(), we also saw one of the control flow statements!!    Let’s look at a few more!! </vt:lpstr>
      <vt:lpstr>Aggregate Functions </vt:lpstr>
      <vt:lpstr>Comparison Functions </vt:lpstr>
      <vt:lpstr>DATE Functions </vt:lpstr>
      <vt:lpstr>STRING Functions </vt:lpstr>
      <vt:lpstr>MAth Functions </vt:lpstr>
      <vt:lpstr>CONTROL FLOW</vt:lpstr>
      <vt:lpstr>WHEN LOOKING INTO DATE FUNCTIONS, WE CAME ACROSS ADVANCE CONCEPT OF JOIN! LET’S TAKE A DEEPER LOOK INTO IT </vt:lpstr>
      <vt:lpstr>ABOUT JOINS..</vt:lpstr>
      <vt:lpstr>INNER JOIN</vt:lpstr>
      <vt:lpstr>INNER JOIN</vt:lpstr>
      <vt:lpstr>SELF JOIN</vt:lpstr>
      <vt:lpstr>LEFT JOIN</vt:lpstr>
      <vt:lpstr>RIGHT JOIN</vt:lpstr>
      <vt:lpstr>CROSS JOIN</vt:lpstr>
      <vt:lpstr>ROLL UP</vt:lpstr>
      <vt:lpstr>NEXT TOPIC, SUBQUERIES </vt:lpstr>
      <vt:lpstr>SUBQUERIES</vt:lpstr>
      <vt:lpstr>SUBQUERIES</vt:lpstr>
      <vt:lpstr>SUBQUERIES</vt:lpstr>
      <vt:lpstr>References: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Motors’ - Online retail application for selling vehicles</dc:title>
  <dc:creator>Dharini Shah</dc:creator>
  <cp:lastModifiedBy>Dharini Shah</cp:lastModifiedBy>
  <cp:revision>1</cp:revision>
  <dcterms:created xsi:type="dcterms:W3CDTF">2019-12-10T22:24:18Z</dcterms:created>
  <dcterms:modified xsi:type="dcterms:W3CDTF">2020-02-20T20:00:22Z</dcterms:modified>
</cp:coreProperties>
</file>